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4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34"/>
    </p:embeddedFont>
    <p:embeddedFont>
      <p:font typeface="Book Antiqua" panose="02040602050305030304" pitchFamily="18" charset="0"/>
      <p:regular r:id="rId35"/>
      <p:bold r:id="rId36"/>
      <p:italic r:id="rId37"/>
      <p:boldItalic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37" name="Google Shape;37;p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38" name="Google Shape;38;p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20" name="Google Shape;120;p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21" name="Google Shape;121;p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13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30" name="Google Shape;130;p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31" name="Google Shape;131;p14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14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4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3313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2826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553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454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11175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789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40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46" name="Google Shape;46;p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47" name="Google Shape;47;p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5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" name="Google Shape;49;p5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4250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15544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85267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2542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81775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93575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64125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11476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5515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6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54" name="Google Shape;54;p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5" name="Google Shape;55;p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6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68" name="Google Shape;68;p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69" name="Google Shape;69;p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2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3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4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83" name="Google Shape;83;p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84" name="Google Shape;84;p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91" name="Google Shape;91;p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2" name="Google Shape;92;p9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93" name="Google Shape;93;p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2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0000" sy="60000" flip="none" algn="tl"/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072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ctrTitle"/>
          </p:nvPr>
        </p:nvSpPr>
        <p:spPr>
          <a:xfrm>
            <a:off x="1550019" y="143107"/>
            <a:ext cx="6154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</a:pPr>
            <a:r>
              <a:rPr lang="tr-TR" sz="4800" b="1" dirty="0" smtClean="0"/>
              <a:t>BİYOMİMETRİK (</a:t>
            </a:r>
            <a:r>
              <a:rPr lang="tr-TR" sz="4800" b="1" i="0" u="none" strike="noStrike" cap="none" dirty="0" smtClean="0">
                <a:solidFill>
                  <a:schemeClr val="lt1"/>
                </a:solidFill>
                <a:ea typeface="Book Antiqua"/>
                <a:cs typeface="Book Antiqua"/>
                <a:sym typeface="Book Antiqua"/>
              </a:rPr>
              <a:t>BİYOTAKLİT)</a:t>
            </a:r>
            <a:endParaRPr sz="4800" b="1" i="0" u="none" strike="noStrike" cap="none" dirty="0">
              <a:solidFill>
                <a:schemeClr val="lt1"/>
              </a:solidFill>
              <a:ea typeface="Book Antiqua"/>
              <a:cs typeface="Book Antiqua"/>
              <a:sym typeface="Book Antiqua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83" y="4404732"/>
            <a:ext cx="3035400" cy="272967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21" y="4293220"/>
            <a:ext cx="2804479" cy="2564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Sonuç olarak; doğada yaptığımız gözlem, deney ve araştırmalar ile bizden farklı anatomilere sahip canlıların davranışlarını, iş yapış yöntemlerini, yaşam şekillerini ve sorun çözme becerilerini öğrenebilir, öğrendiğimiz bu bilgileri kendi yararımıza kullanabiliriz.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4942362"/>
            <a:ext cx="2130190" cy="19156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4781674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5086" t="1550" r="26119" b="-1550"/>
          <a:stretch/>
        </p:blipFill>
        <p:spPr>
          <a:xfrm>
            <a:off x="4860032" y="1825384"/>
            <a:ext cx="3412439" cy="466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Kanguru ve Bebek taşıyıcı</a:t>
            </a:r>
            <a:endParaRPr sz="28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1844824"/>
            <a:ext cx="3096344" cy="464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260648"/>
            <a:ext cx="511256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467544" y="5661248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Uçan Sincap ve Serbest Atlayış Kıyafeti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908720"/>
            <a:ext cx="8127972" cy="400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611560" y="5445224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ook Antiqua"/>
              <a:buNone/>
            </a:pPr>
            <a:r>
              <a:rPr lang="tr-TR" sz="36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Hızlı tren ve balıkçıl kuş</a:t>
            </a:r>
            <a:endParaRPr sz="36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404664"/>
            <a:ext cx="7612587" cy="51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683568" y="580375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Ağaçkakan ve Dağcı çapası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764704"/>
            <a:ext cx="7500455" cy="429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11560" y="5445224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Şahin ve Uçan Kanat adlı uçak türü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0"/>
            <a:ext cx="4553687" cy="5749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>
            <a:off x="539552" y="580375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Lotus bitkisi ve su tutmayan kumaşlar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260648"/>
            <a:ext cx="648816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755576" y="537321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Fil hortumu ve otomasyon kol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332656"/>
            <a:ext cx="7454237" cy="5237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/>
        </p:nvSpPr>
        <p:spPr>
          <a:xfrm>
            <a:off x="467544" y="558924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Bir balık türü  ve Mercedes’in otomobili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2848"/>
            <a:ext cx="6120680" cy="614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/>
        </p:nvSpPr>
        <p:spPr>
          <a:xfrm>
            <a:off x="395536" y="5815206"/>
            <a:ext cx="8424936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Yarasa ve balinanın kullandığı ses dalgaları- sonar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Doğada insan haricinde özellikle canlı varlıklardan esinlenerek yaptığımız çalışmalara </a:t>
            </a:r>
            <a:r>
              <a:rPr lang="tr-TR" sz="24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biyotaklit</a:t>
            </a: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deriz.</a:t>
            </a: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Bazen cansız varlıklardan da örnekler aldığımız çalışmalar olmuştur.</a:t>
            </a: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Mikroorganizmaları da incelediğimiz de doğadan öğreneceğimiz çok şey olduğu ortadadır.</a:t>
            </a:r>
            <a:endParaRPr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4926931"/>
            <a:ext cx="2454716" cy="22074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29" y="4783873"/>
            <a:ext cx="2267971" cy="20741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12590" y="3212976"/>
            <a:ext cx="5028004" cy="251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9480" y="188640"/>
            <a:ext cx="4594225" cy="27735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611560" y="580375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Pisi otu ve ok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32656"/>
            <a:ext cx="4464496" cy="334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3861048"/>
            <a:ext cx="6786578" cy="251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012840"/>
            <a:ext cx="4026376" cy="30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764704"/>
            <a:ext cx="3321040" cy="331455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611560" y="450912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</a:pPr>
            <a:r>
              <a:rPr lang="tr-TR" sz="28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Örümcek ağı ve örgü</a:t>
            </a:r>
            <a:endParaRPr sz="2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861048"/>
            <a:ext cx="4717031" cy="253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188640"/>
            <a:ext cx="4152900" cy="342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3068960"/>
            <a:ext cx="3438128" cy="343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 descr="C:\Users\Yahya\Desktop\gelisenbeyi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4127" y="836712"/>
            <a:ext cx="2863817" cy="811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60648"/>
            <a:ext cx="8713820" cy="600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endParaRPr sz="5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83" name="Google Shape;28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377208"/>
            <a:ext cx="8797488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endParaRPr sz="5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77743"/>
            <a:ext cx="7704856" cy="663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endParaRPr sz="5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30823"/>
            <a:ext cx="7272808" cy="670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endParaRPr sz="5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185" y="260648"/>
            <a:ext cx="8738343" cy="636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endParaRPr sz="5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11" name="Google Shape;31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86450"/>
            <a:ext cx="7056784" cy="6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Biyotaklit çalışmalarında 3 nokta önemlidir:</a:t>
            </a: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1- Canlıların yaşam şekilleri</a:t>
            </a: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2- İş yapış yöntemleri</a:t>
            </a: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3- Sorun çözme becerileri</a:t>
            </a:r>
            <a:endParaRPr/>
          </a:p>
          <a:p>
            <a:pPr marL="36576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Bu maddeler biyotaklit yaparken kullandığımız ana noktalardır.</a:t>
            </a: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5218771"/>
            <a:ext cx="2130190" cy="19156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5058083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Biyotaklit</a:t>
            </a:r>
            <a:r>
              <a:rPr lang="tr-TR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tr-TR" sz="24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Biomimicry</a:t>
            </a:r>
            <a:r>
              <a:rPr lang="tr-TR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) insanlığın sorunlarını çözeceği teknik ve bilimsel konularda doğadan faydalanmasıdır.</a:t>
            </a:r>
            <a:endParaRPr dirty="0"/>
          </a:p>
          <a:p>
            <a:pPr marL="36576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Unutmayalım ki; her ürünümüz doğadan esinlenmiş değildir. Bazı ürünleri de bizzat insanlık keşfetmiştir.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tr-TR"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SONUÇ</a:t>
            </a:r>
            <a:endParaRPr sz="5400" b="0" i="0" u="none" strike="noStrike" cap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4942362"/>
            <a:ext cx="2130190" cy="19156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4781674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Biyotaklitteki amaç; insan vücudunun yetersiz kaldığı ve ya enerjisinin yetmediği  durumlarda; bu işleri yapacak makine, cihaz, araç-gereç geliştirirken doğadan örnekler almaktır.</a:t>
            </a:r>
            <a:endParaRPr/>
          </a:p>
          <a:p>
            <a:pPr marL="36576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3.8 Milyar yıldır yaşayan canlılar varken insan dünya üzerinde 2,5 milyon yıldır yaşamaktadır.</a:t>
            </a: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6" y="5168343"/>
            <a:ext cx="2130190" cy="19156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81" y="5007655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Biz yokken bizim haricimizdeki canlılar ve ya cansız varlık dünya üzerinde yaşamlarını sürdürdüler. O halde bizden daha tecrübeliler demektir.</a:t>
            </a:r>
            <a:endParaRPr/>
          </a:p>
          <a:p>
            <a:pPr marL="36576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Onların tecrübelerinden yararlanırsak var olan sorunlarımızı çözmemiz kolaylaşır.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4942362"/>
            <a:ext cx="2130190" cy="19156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4781674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İnsan vücudunun yetersiz kaldığı durumlar deyince; anatomik olarak vücudumuzun hem avantajları hem de dezavantajları vardır. Bunun ile ilgilenen bilim dalı biyolojidir. </a:t>
            </a: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4942362"/>
            <a:ext cx="2130190" cy="19156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4781674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120728"/>
            <a:ext cx="4536504" cy="381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539552" y="4005064"/>
            <a:ext cx="7848872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-Dik duruşa, görece gelişmiş bir beyne, soyut düşünme yeteneğine, konuşma kabiliyetine sahiptir. </a:t>
            </a:r>
            <a:endParaRPr sz="2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-Bu yetenekleri dünyadaki diğer türlerden farklı olarak kullanış amacı geniş araç-gereç yapımına imkân sağlamıştır.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-Kendisinin farkında olması, rasyonelliği ve zekâsı</a:t>
            </a:r>
            <a:r>
              <a:rPr lang="tr-TR" sz="22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tr-TR" sz="22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gibi yüksek seviyede düşünmesini sağlayan özellikler insanı "insan" yapan nitelikler olarak sayılmaktadır.</a:t>
            </a:r>
            <a:endParaRPr sz="2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Anatomimiz bize bir çok avantajlar sağlasa da yapamadığımız işler vardır. Örneğin; uçmak, derinlere dalabilmek, uzun yolları gidebilmek, kamufle olabilmek, kendi vücudumuz ile avlanabilmek gibi yeterliliklerimiz yoktur. </a:t>
            </a:r>
            <a:endParaRPr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tr-TR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Bu yüzden; gelişmiş zekamızı kullanarak araçlar ve gereçler, makineler, cihazlar üreterek yapamadığımız bu işleri ürettiğimiz ürünler ile yaparız.</a:t>
            </a: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877216"/>
            <a:ext cx="3672408" cy="229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788" y="836712"/>
            <a:ext cx="357837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3760" y="3429000"/>
            <a:ext cx="3762968" cy="264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4942362"/>
            <a:ext cx="2130190" cy="19156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4781674"/>
            <a:ext cx="1968134" cy="17999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lt">
  <a:themeElements>
    <a:clrScheme name="Cilt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342</Words>
  <Application>Microsoft Office PowerPoint</Application>
  <PresentationFormat>Ekran Gösterisi (4:3)</PresentationFormat>
  <Paragraphs>38</Paragraphs>
  <Slides>30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Arial</vt:lpstr>
      <vt:lpstr>Wingdings 3</vt:lpstr>
      <vt:lpstr>Noto Sans Symbols</vt:lpstr>
      <vt:lpstr>Book Antiqua</vt:lpstr>
      <vt:lpstr>Century Gothic</vt:lpstr>
      <vt:lpstr>Cilt</vt:lpstr>
      <vt:lpstr>Dilim</vt:lpstr>
      <vt:lpstr>BİYOMİMETRİK (BİYOTAKLİT)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Kanguru ve Bebek taşıyıcı</vt:lpstr>
      <vt:lpstr>PowerPoint Sunusu</vt:lpstr>
      <vt:lpstr>Hızlı tren ve balıkçıl kuş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BİYOTAKLİT</dc:title>
  <cp:lastModifiedBy>Cihat YALCIN</cp:lastModifiedBy>
  <cp:revision>3</cp:revision>
  <dcterms:modified xsi:type="dcterms:W3CDTF">2018-08-17T11:52:39Z</dcterms:modified>
</cp:coreProperties>
</file>