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64402-0297-44A6-B34B-2ED219EBA477}" type="datetimeFigureOut">
              <a:rPr lang="tr-TR" smtClean="0"/>
              <a:t>17.08.2018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82F6B-F702-44E9-BB3D-AFFAA5B88C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2249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EB86-E067-4568-AA2F-EF08410FE787}" type="datetime1">
              <a:rPr lang="tr-TR" smtClean="0"/>
              <a:t>17.08.2018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tr-TR" smtClean="0"/>
              <a:t>yapalim.net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834F-7067-42AE-9B82-026D37A08B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513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A434-5E45-48F0-A643-3550D4CBE229}" type="datetime1">
              <a:rPr lang="tr-TR" smtClean="0"/>
              <a:t>17.08.2018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yapalim.net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834F-7067-42AE-9B82-026D37A08B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332462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A434-5E45-48F0-A643-3550D4CBE229}" type="datetime1">
              <a:rPr lang="tr-TR" smtClean="0"/>
              <a:t>17.08.2018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yapalim.net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834F-7067-42AE-9B82-026D37A08B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5153846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A434-5E45-48F0-A643-3550D4CBE229}" type="datetime1">
              <a:rPr lang="tr-TR" smtClean="0"/>
              <a:t>17.08.2018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yapalim.net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834F-7067-42AE-9B82-026D37A08B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4552978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A434-5E45-48F0-A643-3550D4CBE229}" type="datetime1">
              <a:rPr lang="tr-TR" smtClean="0"/>
              <a:t>17.08.2018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yapalim.net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834F-7067-42AE-9B82-026D37A08B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3398305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A434-5E45-48F0-A643-3550D4CBE229}" type="datetime1">
              <a:rPr lang="tr-TR" smtClean="0"/>
              <a:t>17.08.2018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yapalim.net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834F-7067-42AE-9B82-026D37A08B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9367556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A434-5E45-48F0-A643-3550D4CBE229}" type="datetime1">
              <a:rPr lang="tr-TR" smtClean="0"/>
              <a:t>17.08.2018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yapalim.net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834F-7067-42AE-9B82-026D37A08B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7207516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A434-5E45-48F0-A643-3550D4CBE229}" type="datetime1">
              <a:rPr lang="tr-TR" smtClean="0"/>
              <a:t>17.08.2018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yapalim.net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834F-7067-42AE-9B82-026D37A08B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9364504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A434-5E45-48F0-A643-3550D4CBE229}" type="datetime1">
              <a:rPr lang="tr-TR" smtClean="0"/>
              <a:t>17.08.2018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yapalim.net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834F-7067-42AE-9B82-026D37A08B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3852880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A434-5E45-48F0-A643-3550D4CBE229}" type="datetime1">
              <a:rPr lang="tr-TR" smtClean="0"/>
              <a:t>17.08.2018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yapalim.net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E64834F-7067-42AE-9B82-026D37A08B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8795878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044A-7E95-4E95-B42E-74B020996DDE}" type="datetime1">
              <a:rPr lang="tr-TR" smtClean="0"/>
              <a:t>17.08.2018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yapalim.net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834F-7067-42AE-9B82-026D37A08B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5641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A434-5E45-48F0-A643-3550D4CBE229}" type="datetime1">
              <a:rPr lang="tr-TR" smtClean="0"/>
              <a:t>17.08.2018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yapalim.net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834F-7067-42AE-9B82-026D37A08B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7202425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A434-5E45-48F0-A643-3550D4CBE229}" type="datetime1">
              <a:rPr lang="tr-TR" smtClean="0"/>
              <a:t>17.08.2018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yapalim.net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834F-7067-42AE-9B82-026D37A08B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9586716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B95C-7F3C-4989-B3DD-61917683A806}" type="datetime1">
              <a:rPr lang="tr-TR" smtClean="0"/>
              <a:t>17.08.2018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yapalim.net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834F-7067-42AE-9B82-026D37A08B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9382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71D8-469B-4A81-8CB6-B0C2DE227E6E}" type="datetime1">
              <a:rPr lang="tr-TR" smtClean="0"/>
              <a:t>17.08.2018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yapalim.net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834F-7067-42AE-9B82-026D37A08B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4670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A434-5E45-48F0-A643-3550D4CBE229}" type="datetime1">
              <a:rPr lang="tr-TR" smtClean="0"/>
              <a:t>17.08.2018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yapalim.net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834F-7067-42AE-9B82-026D37A08B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6631058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2C24-4A8C-4E5C-B760-5E88079DF1CA}" type="datetime1">
              <a:rPr lang="tr-TR" smtClean="0"/>
              <a:t>17.08.2018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yapalim.net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834F-7067-42AE-9B82-026D37A08B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610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85A434-5E45-48F0-A643-3550D4CBE229}" type="datetime1">
              <a:rPr lang="tr-TR" smtClean="0"/>
              <a:t>17.08.2018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tr-TR" smtClean="0"/>
              <a:t>yapalim.net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64834F-7067-42AE-9B82-026D37A08B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735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/>
          <p:cNvSpPr/>
          <p:nvPr/>
        </p:nvSpPr>
        <p:spPr>
          <a:xfrm>
            <a:off x="5380143" y="4588108"/>
            <a:ext cx="55703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BİYOTAKLİT</a:t>
            </a:r>
          </a:p>
          <a:p>
            <a:pPr algn="ctr"/>
            <a:r>
              <a:rPr lang="tr-T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(BİYOMİMETRİK)</a:t>
            </a:r>
            <a:endParaRPr lang="tr-TR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63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yapalim.net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2225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yapalim.net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975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yapalim.net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5157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yapalim.net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5879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yapalim.net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1410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yapalim.net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3912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yapalim.net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6504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yapalim.net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0975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yapalim.net</a:t>
            </a:r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5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4"/>
            <a:ext cx="12192000" cy="6845126"/>
          </a:xfr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yapalim.net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127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yapalim.net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4317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yapalim.net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159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yapalim.net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0556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yapalim.net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9608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yapalim.net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4310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yapalim.net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71141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">
  <a:themeElements>
    <a:clrScheme name="Paralaks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TM03457496[[fn=Paralaks]]</Template>
  <TotalTime>12</TotalTime>
  <Words>20</Words>
  <Application>Microsoft Office PowerPoint</Application>
  <PresentationFormat>Geniş ekran</PresentationFormat>
  <Paragraphs>18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Arial</vt:lpstr>
      <vt:lpstr>Calibri</vt:lpstr>
      <vt:lpstr>Corbel</vt:lpstr>
      <vt:lpstr>Paralaks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Cihat YALCIN</dc:creator>
  <cp:lastModifiedBy>Cihat YALCIN</cp:lastModifiedBy>
  <cp:revision>3</cp:revision>
  <dcterms:created xsi:type="dcterms:W3CDTF">2018-08-17T11:08:51Z</dcterms:created>
  <dcterms:modified xsi:type="dcterms:W3CDTF">2018-08-17T11:21:31Z</dcterms:modified>
</cp:coreProperties>
</file>