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embeddedFontLst>
    <p:embeddedFont>
      <p:font typeface="Candara" panose="020E050203030302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12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92" name="Shape 1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43" name="Shape 2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50" name="Shape 2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65" name="Shape 2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72" name="Shape 2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78" name="Shape 2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87" name="Shape 2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94" name="Shape 2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04" name="Shape 3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13" name="Shape 3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20" name="Shape 3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27" name="Shape 3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36" name="Shape 3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43" name="Shape 3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52" name="Shape 3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61" name="Shape 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67" name="Shape 3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76" name="Shape 3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82" name="Shape 3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90" name="Shape 3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97" name="Shape 3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06" name="Shape 4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12" name="Shape 4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aşlık Slaydı" type="title">
  <p:cSld name="TITLE">
    <p:spTree>
      <p:nvGrpSpPr>
        <p:cNvPr id="1" name="Shape 18"/>
        <p:cNvGrpSpPr/>
        <p:nvPr/>
      </p:nvGrpSpPr>
      <p:grpSpPr>
        <a:xfrm>
          <a:off x="0" y="0"/>
          <a:ext cx="0" cy="0"/>
          <a:chOff x="0" y="0"/>
          <a:chExt cx="0" cy="0"/>
        </a:xfrm>
      </p:grpSpPr>
      <p:sp>
        <p:nvSpPr>
          <p:cNvPr id="19" name="Shape 19"/>
          <p:cNvSpPr/>
          <p:nvPr/>
        </p:nvSpPr>
        <p:spPr>
          <a:xfrm>
            <a:off x="228600" y="228600"/>
            <a:ext cx="8695944" cy="6035040"/>
          </a:xfrm>
          <a:prstGeom prst="roundRect">
            <a:avLst>
              <a:gd name="adj" fmla="val 1272"/>
            </a:avLst>
          </a:prstGeom>
          <a:gradFill>
            <a:gsLst>
              <a:gs pos="0">
                <a:srgbClr val="0293E0"/>
              </a:gs>
              <a:gs pos="100000">
                <a:srgbClr val="81D2F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grpSp>
        <p:nvGrpSpPr>
          <p:cNvPr id="20" name="Shape 20"/>
          <p:cNvGrpSpPr/>
          <p:nvPr/>
        </p:nvGrpSpPr>
        <p:grpSpPr>
          <a:xfrm>
            <a:off x="211665" y="5353963"/>
            <a:ext cx="8723376" cy="1331580"/>
            <a:chOff x="-3905250" y="4294188"/>
            <a:chExt cx="13011150" cy="1892300"/>
          </a:xfrm>
        </p:grpSpPr>
        <p:sp>
          <p:nvSpPr>
            <p:cNvPr id="21" name="Shape 21"/>
            <p:cNvSpPr/>
            <p:nvPr/>
          </p:nvSpPr>
          <p:spPr>
            <a:xfrm>
              <a:off x="4810125" y="4500563"/>
              <a:ext cx="4295775" cy="1016000"/>
            </a:xfrm>
            <a:custGeom>
              <a:avLst/>
              <a:gdLst/>
              <a:ahLst/>
              <a:cxnLst/>
              <a:rect l="0" t="0" r="0" b="0"/>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22" name="Shape 22"/>
            <p:cNvSpPr/>
            <p:nvPr/>
          </p:nvSpPr>
          <p:spPr>
            <a:xfrm>
              <a:off x="-309563" y="4318000"/>
              <a:ext cx="8280401" cy="1209675"/>
            </a:xfrm>
            <a:custGeom>
              <a:avLst/>
              <a:gdLst/>
              <a:ahLst/>
              <a:cxnLst/>
              <a:rect l="0" t="0" r="0" b="0"/>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23" name="Shape 23"/>
            <p:cNvSpPr/>
            <p:nvPr/>
          </p:nvSpPr>
          <p:spPr>
            <a:xfrm>
              <a:off x="3175" y="4335463"/>
              <a:ext cx="8166100" cy="1101725"/>
            </a:xfrm>
            <a:custGeom>
              <a:avLst/>
              <a:gdLst/>
              <a:ahLst/>
              <a:cxnLst/>
              <a:rect l="0" t="0" r="0" b="0"/>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24" name="Shape 24"/>
            <p:cNvSpPr/>
            <p:nvPr/>
          </p:nvSpPr>
          <p:spPr>
            <a:xfrm>
              <a:off x="4156075" y="4316413"/>
              <a:ext cx="4940300" cy="927100"/>
            </a:xfrm>
            <a:custGeom>
              <a:avLst/>
              <a:gdLst/>
              <a:ahLst/>
              <a:cxnLst/>
              <a:rect l="0" t="0" r="0" b="0"/>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25" name="Shape 25"/>
            <p:cNvSpPr/>
            <p:nvPr/>
          </p:nvSpPr>
          <p:spPr>
            <a:xfrm>
              <a:off x="-3905250" y="4294188"/>
              <a:ext cx="13011150" cy="1892300"/>
            </a:xfrm>
            <a:custGeom>
              <a:avLst/>
              <a:gdLst/>
              <a:ahLst/>
              <a:cxnLst/>
              <a:rect l="0" t="0" r="0" b="0"/>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grpSp>
      <p:sp>
        <p:nvSpPr>
          <p:cNvPr id="26" name="Shape 26"/>
          <p:cNvSpPr txBox="1">
            <a:spLocks noGrp="1"/>
          </p:cNvSpPr>
          <p:nvPr>
            <p:ph type="ctrTitle"/>
          </p:nvPr>
        </p:nvSpPr>
        <p:spPr>
          <a:xfrm>
            <a:off x="685800" y="1600200"/>
            <a:ext cx="7772400" cy="1780108"/>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Clr>
                <a:srgbClr val="FFFFFF"/>
              </a:buClr>
              <a:buSzPts val="4400"/>
              <a:buFont typeface="Candara"/>
              <a:buNone/>
              <a:defRPr sz="4400" b="0" i="0" u="none" strike="noStrike" cap="none">
                <a:solidFill>
                  <a:srgbClr val="FFFFFF"/>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7" name="Shape 27"/>
          <p:cNvSpPr txBox="1">
            <a:spLocks noGrp="1"/>
          </p:cNvSpPr>
          <p:nvPr>
            <p:ph type="subTitle" idx="1"/>
          </p:nvPr>
        </p:nvSpPr>
        <p:spPr>
          <a:xfrm>
            <a:off x="1371600" y="3556001"/>
            <a:ext cx="6400800" cy="1473200"/>
          </a:xfrm>
          <a:prstGeom prst="rect">
            <a:avLst/>
          </a:prstGeom>
          <a:noFill/>
          <a:ln>
            <a:noFill/>
          </a:ln>
        </p:spPr>
        <p:txBody>
          <a:bodyPr spcFirstLastPara="1" wrap="square" lIns="91425" tIns="45700" rIns="91425" bIns="45700" anchor="t" anchorCtr="0"/>
          <a:lstStyle>
            <a:lvl1pPr marR="0" lvl="0" algn="ctr" rtl="0">
              <a:spcBef>
                <a:spcPts val="400"/>
              </a:spcBef>
              <a:spcAft>
                <a:spcPts val="0"/>
              </a:spcAft>
              <a:buClr>
                <a:schemeClr val="accent1"/>
              </a:buClr>
              <a:buSzPts val="2000"/>
              <a:buFont typeface="Noto Sans Symbols"/>
              <a:buNone/>
              <a:defRPr sz="2000" b="0" i="0" u="none" strike="noStrike" cap="none">
                <a:solidFill>
                  <a:srgbClr val="FFFFFF"/>
                </a:solidFill>
                <a:latin typeface="Candara"/>
                <a:ea typeface="Candara"/>
                <a:cs typeface="Candara"/>
                <a:sym typeface="Candara"/>
              </a:defRPr>
            </a:lvl1pPr>
            <a:lvl2pPr marR="0" lvl="1" algn="ctr" rtl="0">
              <a:spcBef>
                <a:spcPts val="440"/>
              </a:spcBef>
              <a:spcAft>
                <a:spcPts val="0"/>
              </a:spcAft>
              <a:buClr>
                <a:schemeClr val="accent1"/>
              </a:buClr>
              <a:buSzPts val="2200"/>
              <a:buFont typeface="Noto Sans Symbols"/>
              <a:buNone/>
              <a:defRPr sz="2200" b="0" i="0" u="none" strike="noStrike" cap="none">
                <a:solidFill>
                  <a:srgbClr val="888888"/>
                </a:solidFill>
                <a:latin typeface="Candara"/>
                <a:ea typeface="Candara"/>
                <a:cs typeface="Candara"/>
                <a:sym typeface="Candara"/>
              </a:defRPr>
            </a:lvl2pPr>
            <a:lvl3pPr marR="0" lvl="2" algn="ctr" rtl="0">
              <a:spcBef>
                <a:spcPts val="400"/>
              </a:spcBef>
              <a:spcAft>
                <a:spcPts val="0"/>
              </a:spcAft>
              <a:buClr>
                <a:schemeClr val="accent1"/>
              </a:buClr>
              <a:buSzPts val="2000"/>
              <a:buFont typeface="Noto Sans Symbols"/>
              <a:buNone/>
              <a:defRPr sz="2000" b="0" i="0" u="none" strike="noStrike" cap="none">
                <a:solidFill>
                  <a:srgbClr val="888888"/>
                </a:solidFill>
                <a:latin typeface="Candara"/>
                <a:ea typeface="Candara"/>
                <a:cs typeface="Candara"/>
                <a:sym typeface="Candara"/>
              </a:defRPr>
            </a:lvl3pPr>
            <a:lvl4pPr marR="0" lvl="3" algn="ctr" rtl="0">
              <a:spcBef>
                <a:spcPts val="360"/>
              </a:spcBef>
              <a:spcAft>
                <a:spcPts val="0"/>
              </a:spcAft>
              <a:buClr>
                <a:schemeClr val="accent1"/>
              </a:buClr>
              <a:buSzPts val="1800"/>
              <a:buFont typeface="Noto Sans Symbols"/>
              <a:buNone/>
              <a:defRPr sz="1800" b="0" i="0" u="none" strike="noStrike" cap="none">
                <a:solidFill>
                  <a:srgbClr val="888888"/>
                </a:solidFill>
                <a:latin typeface="Candara"/>
                <a:ea typeface="Candara"/>
                <a:cs typeface="Candara"/>
                <a:sym typeface="Candara"/>
              </a:defRPr>
            </a:lvl4pPr>
            <a:lvl5pPr marR="0" lvl="4" algn="ctr" rtl="0">
              <a:spcBef>
                <a:spcPts val="320"/>
              </a:spcBef>
              <a:spcAft>
                <a:spcPts val="0"/>
              </a:spcAft>
              <a:buClr>
                <a:schemeClr val="accent1"/>
              </a:buClr>
              <a:buSzPts val="1600"/>
              <a:buFont typeface="Noto Sans Symbols"/>
              <a:buNone/>
              <a:defRPr sz="1600" b="0" i="0" u="none" strike="noStrike" cap="none">
                <a:solidFill>
                  <a:srgbClr val="888888"/>
                </a:solidFill>
                <a:latin typeface="Candara"/>
                <a:ea typeface="Candara"/>
                <a:cs typeface="Candara"/>
                <a:sym typeface="Candara"/>
              </a:defRPr>
            </a:lvl5pPr>
            <a:lvl6pPr marR="0" lvl="5" algn="ctr" rtl="0">
              <a:spcBef>
                <a:spcPts val="384"/>
              </a:spcBef>
              <a:spcAft>
                <a:spcPts val="0"/>
              </a:spcAft>
              <a:buClr>
                <a:schemeClr val="accent1"/>
              </a:buClr>
              <a:buSzPts val="1400"/>
              <a:buFont typeface="Noto Sans Symbols"/>
              <a:buNone/>
              <a:defRPr sz="1400" b="0" i="0" u="none" strike="noStrike" cap="none">
                <a:solidFill>
                  <a:srgbClr val="888888"/>
                </a:solidFill>
                <a:latin typeface="Candara"/>
                <a:ea typeface="Candara"/>
                <a:cs typeface="Candara"/>
                <a:sym typeface="Candara"/>
              </a:defRPr>
            </a:lvl6pPr>
            <a:lvl7pPr marR="0" lvl="6" algn="ctr" rtl="0">
              <a:spcBef>
                <a:spcPts val="384"/>
              </a:spcBef>
              <a:spcAft>
                <a:spcPts val="0"/>
              </a:spcAft>
              <a:buClr>
                <a:schemeClr val="accent1"/>
              </a:buClr>
              <a:buSzPts val="1400"/>
              <a:buFont typeface="Noto Sans Symbols"/>
              <a:buNone/>
              <a:defRPr sz="1400" b="0" i="0" u="none" strike="noStrike" cap="none">
                <a:solidFill>
                  <a:srgbClr val="888888"/>
                </a:solidFill>
                <a:latin typeface="Candara"/>
                <a:ea typeface="Candara"/>
                <a:cs typeface="Candara"/>
                <a:sym typeface="Candara"/>
              </a:defRPr>
            </a:lvl7pPr>
            <a:lvl8pPr marR="0" lvl="7" algn="ctr" rtl="0">
              <a:spcBef>
                <a:spcPts val="384"/>
              </a:spcBef>
              <a:spcAft>
                <a:spcPts val="0"/>
              </a:spcAft>
              <a:buClr>
                <a:schemeClr val="accent1"/>
              </a:buClr>
              <a:buSzPts val="1400"/>
              <a:buFont typeface="Noto Sans Symbols"/>
              <a:buNone/>
              <a:defRPr sz="1400" b="0" i="0" u="none" strike="noStrike" cap="none">
                <a:solidFill>
                  <a:srgbClr val="888888"/>
                </a:solidFill>
                <a:latin typeface="Candara"/>
                <a:ea typeface="Candara"/>
                <a:cs typeface="Candara"/>
                <a:sym typeface="Candara"/>
              </a:defRPr>
            </a:lvl8pPr>
            <a:lvl9pPr marR="0" lvl="8" algn="ctr" rtl="0">
              <a:spcBef>
                <a:spcPts val="384"/>
              </a:spcBef>
              <a:spcAft>
                <a:spcPts val="0"/>
              </a:spcAft>
              <a:buClr>
                <a:schemeClr val="accent1"/>
              </a:buClr>
              <a:buSzPts val="1400"/>
              <a:buFont typeface="Noto Sans Symbols"/>
              <a:buNone/>
              <a:defRPr sz="1400" b="0" i="0" u="none" strike="noStrike" cap="none">
                <a:solidFill>
                  <a:srgbClr val="888888"/>
                </a:solidFill>
                <a:latin typeface="Candara"/>
                <a:ea typeface="Candara"/>
                <a:cs typeface="Candara"/>
                <a:sym typeface="Candara"/>
              </a:defRPr>
            </a:lvl9pPr>
          </a:lstStyle>
          <a:p>
            <a:endParaRPr/>
          </a:p>
        </p:txBody>
      </p:sp>
      <p:sp>
        <p:nvSpPr>
          <p:cNvPr id="28" name="Shape 28"/>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a:solidFill>
                  <a:schemeClr val="dk2"/>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R="0" lvl="2"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R="0" lvl="3"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R="0" lvl="4"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R="0" lvl="5"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R="0" lvl="6"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R="0" lvl="7"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R="0" lvl="8"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29" name="Shape 29"/>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dk2"/>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R="0" lvl="2"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R="0" lvl="3"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R="0" lvl="4"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R="0" lvl="5"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R="0" lvl="6"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R="0" lvl="7"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R="0" lvl="8"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30" name="Shape 30"/>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dk2"/>
                </a:solidFill>
                <a:latin typeface="Candara"/>
                <a:ea typeface="Candara"/>
                <a:cs typeface="Candara"/>
                <a:sym typeface="Candara"/>
              </a:defRPr>
            </a:lvl1pPr>
            <a:lvl2pPr marL="0" marR="0" lvl="1" indent="0" algn="ctr" rtl="0">
              <a:spcBef>
                <a:spcPts val="0"/>
              </a:spcBef>
              <a:buNone/>
              <a:defRPr sz="1000">
                <a:solidFill>
                  <a:schemeClr val="dk2"/>
                </a:solidFill>
                <a:latin typeface="Candara"/>
                <a:ea typeface="Candara"/>
                <a:cs typeface="Candara"/>
                <a:sym typeface="Candara"/>
              </a:defRPr>
            </a:lvl2pPr>
            <a:lvl3pPr marL="0" marR="0" lvl="2" indent="0" algn="ctr" rtl="0">
              <a:spcBef>
                <a:spcPts val="0"/>
              </a:spcBef>
              <a:buNone/>
              <a:defRPr sz="1000">
                <a:solidFill>
                  <a:schemeClr val="dk2"/>
                </a:solidFill>
                <a:latin typeface="Candara"/>
                <a:ea typeface="Candara"/>
                <a:cs typeface="Candara"/>
                <a:sym typeface="Candara"/>
              </a:defRPr>
            </a:lvl3pPr>
            <a:lvl4pPr marL="0" marR="0" lvl="3" indent="0" algn="ctr" rtl="0">
              <a:spcBef>
                <a:spcPts val="0"/>
              </a:spcBef>
              <a:buNone/>
              <a:defRPr sz="1000">
                <a:solidFill>
                  <a:schemeClr val="dk2"/>
                </a:solidFill>
                <a:latin typeface="Candara"/>
                <a:ea typeface="Candara"/>
                <a:cs typeface="Candara"/>
                <a:sym typeface="Candara"/>
              </a:defRPr>
            </a:lvl4pPr>
            <a:lvl5pPr marL="0" marR="0" lvl="4" indent="0" algn="ctr" rtl="0">
              <a:spcBef>
                <a:spcPts val="0"/>
              </a:spcBef>
              <a:buNone/>
              <a:defRPr sz="1000">
                <a:solidFill>
                  <a:schemeClr val="dk2"/>
                </a:solidFill>
                <a:latin typeface="Candara"/>
                <a:ea typeface="Candara"/>
                <a:cs typeface="Candara"/>
                <a:sym typeface="Candara"/>
              </a:defRPr>
            </a:lvl5pPr>
            <a:lvl6pPr marL="0" marR="0" lvl="5" indent="0" algn="ctr" rtl="0">
              <a:spcBef>
                <a:spcPts val="0"/>
              </a:spcBef>
              <a:buNone/>
              <a:defRPr sz="1000">
                <a:solidFill>
                  <a:schemeClr val="dk2"/>
                </a:solidFill>
                <a:latin typeface="Candara"/>
                <a:ea typeface="Candara"/>
                <a:cs typeface="Candara"/>
                <a:sym typeface="Candara"/>
              </a:defRPr>
            </a:lvl6pPr>
            <a:lvl7pPr marL="0" marR="0" lvl="6" indent="0" algn="ctr" rtl="0">
              <a:spcBef>
                <a:spcPts val="0"/>
              </a:spcBef>
              <a:buNone/>
              <a:defRPr sz="1000">
                <a:solidFill>
                  <a:schemeClr val="dk2"/>
                </a:solidFill>
                <a:latin typeface="Candara"/>
                <a:ea typeface="Candara"/>
                <a:cs typeface="Candara"/>
                <a:sym typeface="Candara"/>
              </a:defRPr>
            </a:lvl7pPr>
            <a:lvl8pPr marL="0" marR="0" lvl="7" indent="0" algn="ctr" rtl="0">
              <a:spcBef>
                <a:spcPts val="0"/>
              </a:spcBef>
              <a:buNone/>
              <a:defRPr sz="1000">
                <a:solidFill>
                  <a:schemeClr val="dk2"/>
                </a:solidFill>
                <a:latin typeface="Candara"/>
                <a:ea typeface="Candara"/>
                <a:cs typeface="Candara"/>
                <a:sym typeface="Candara"/>
              </a:defRPr>
            </a:lvl8pPr>
            <a:lvl9pPr marL="0" marR="0" lvl="8" indent="0" algn="ctr" rtl="0">
              <a:spcBef>
                <a:spcPts val="0"/>
              </a:spcBef>
              <a:buNone/>
              <a:defRPr sz="1000">
                <a:solidFill>
                  <a:schemeClr val="dk2"/>
                </a:solidFill>
                <a:latin typeface="Candara"/>
                <a:ea typeface="Candara"/>
                <a:cs typeface="Candara"/>
                <a:sym typeface="Candara"/>
              </a:defRPr>
            </a:lvl9pPr>
          </a:lstStyle>
          <a:p>
            <a:pPr marL="0" lvl="0" indent="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şlık, Dikey Metin" type="vertTx">
  <p:cSld name="VERTICAL_TEXT">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FFFFFF"/>
              </a:buClr>
              <a:buSzPts val="4400"/>
              <a:buFont typeface="Candara"/>
              <a:buNone/>
              <a:defRPr sz="4400" b="0" i="0" u="none" strike="noStrike" cap="none">
                <a:solidFill>
                  <a:srgbClr val="FFFFFF"/>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1" name="Shape 111"/>
          <p:cNvSpPr txBox="1">
            <a:spLocks noGrp="1"/>
          </p:cNvSpPr>
          <p:nvPr>
            <p:ph type="body" idx="1"/>
          </p:nvPr>
        </p:nvSpPr>
        <p:spPr>
          <a:xfrm rot="5400000">
            <a:off x="2850886" y="696649"/>
            <a:ext cx="3450696" cy="7408333"/>
          </a:xfrm>
          <a:prstGeom prst="rect">
            <a:avLst/>
          </a:prstGeom>
          <a:noFill/>
          <a:ln>
            <a:noFill/>
          </a:ln>
        </p:spPr>
        <p:txBody>
          <a:bodyPr spcFirstLastPara="1" wrap="square" lIns="91425" tIns="45700" rIns="91425" bIns="45700" anchor="ctr" anchorCtr="0"/>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chemeClr val="dk2"/>
                </a:solidFill>
                <a:latin typeface="Candara"/>
                <a:ea typeface="Candara"/>
                <a:cs typeface="Candara"/>
                <a:sym typeface="Candara"/>
              </a:defRPr>
            </a:lvl1pPr>
            <a:lvl2pPr marL="914400" marR="0" lvl="1" indent="-368300" algn="l" rtl="0">
              <a:spcBef>
                <a:spcPts val="440"/>
              </a:spcBef>
              <a:spcAft>
                <a:spcPts val="0"/>
              </a:spcAft>
              <a:buClr>
                <a:schemeClr val="accent1"/>
              </a:buClr>
              <a:buSzPts val="2200"/>
              <a:buFont typeface="Noto Sans Symbols"/>
              <a:buChar char="∗"/>
              <a:defRPr sz="2200" b="0" i="0" u="none" strike="noStrike" cap="none">
                <a:solidFill>
                  <a:schemeClr val="dk2"/>
                </a:solidFill>
                <a:latin typeface="Candara"/>
                <a:ea typeface="Candara"/>
                <a:cs typeface="Candara"/>
                <a:sym typeface="Candara"/>
              </a:defRPr>
            </a:lvl2pPr>
            <a:lvl3pPr marL="1371600" marR="0" lvl="2"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3pPr>
            <a:lvl4pPr marL="1828800" marR="0" lvl="3"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ndara"/>
                <a:ea typeface="Candara"/>
                <a:cs typeface="Candara"/>
                <a:sym typeface="Candara"/>
              </a:defRPr>
            </a:lvl4pPr>
            <a:lvl5pPr marL="2286000" marR="0" lvl="4" indent="-330200" algn="l" rtl="0">
              <a:spcBef>
                <a:spcPts val="320"/>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5pPr>
            <a:lvl6pPr marL="2743200" marR="0" lvl="5"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6pPr>
            <a:lvl7pPr marL="3200400" marR="0" lvl="6"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7pPr>
            <a:lvl8pPr marL="3657600" marR="0" lvl="7"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8pPr>
            <a:lvl9pPr marL="4114800" marR="0" lvl="8"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9pPr>
          </a:lstStyle>
          <a:p>
            <a:endParaRPr/>
          </a:p>
        </p:txBody>
      </p:sp>
      <p:sp>
        <p:nvSpPr>
          <p:cNvPr id="112" name="Shape 112"/>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a:solidFill>
                  <a:schemeClr val="dk2"/>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R="0" lvl="2"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R="0" lvl="3"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R="0" lvl="4"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R="0" lvl="5"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R="0" lvl="6"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R="0" lvl="7"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R="0" lvl="8"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113" name="Shape 113"/>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dk2"/>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R="0" lvl="2"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R="0" lvl="3"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R="0" lvl="4"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R="0" lvl="5"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R="0" lvl="6"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R="0" lvl="7"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R="0" lvl="8"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114" name="Shape 114"/>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dk2"/>
                </a:solidFill>
                <a:latin typeface="Candara"/>
                <a:ea typeface="Candara"/>
                <a:cs typeface="Candara"/>
                <a:sym typeface="Candara"/>
              </a:defRPr>
            </a:lvl1pPr>
            <a:lvl2pPr marL="0" marR="0" lvl="1" indent="0" algn="ctr" rtl="0">
              <a:spcBef>
                <a:spcPts val="0"/>
              </a:spcBef>
              <a:buNone/>
              <a:defRPr sz="1000">
                <a:solidFill>
                  <a:schemeClr val="dk2"/>
                </a:solidFill>
                <a:latin typeface="Candara"/>
                <a:ea typeface="Candara"/>
                <a:cs typeface="Candara"/>
                <a:sym typeface="Candara"/>
              </a:defRPr>
            </a:lvl2pPr>
            <a:lvl3pPr marL="0" marR="0" lvl="2" indent="0" algn="ctr" rtl="0">
              <a:spcBef>
                <a:spcPts val="0"/>
              </a:spcBef>
              <a:buNone/>
              <a:defRPr sz="1000">
                <a:solidFill>
                  <a:schemeClr val="dk2"/>
                </a:solidFill>
                <a:latin typeface="Candara"/>
                <a:ea typeface="Candara"/>
                <a:cs typeface="Candara"/>
                <a:sym typeface="Candara"/>
              </a:defRPr>
            </a:lvl3pPr>
            <a:lvl4pPr marL="0" marR="0" lvl="3" indent="0" algn="ctr" rtl="0">
              <a:spcBef>
                <a:spcPts val="0"/>
              </a:spcBef>
              <a:buNone/>
              <a:defRPr sz="1000">
                <a:solidFill>
                  <a:schemeClr val="dk2"/>
                </a:solidFill>
                <a:latin typeface="Candara"/>
                <a:ea typeface="Candara"/>
                <a:cs typeface="Candara"/>
                <a:sym typeface="Candara"/>
              </a:defRPr>
            </a:lvl4pPr>
            <a:lvl5pPr marL="0" marR="0" lvl="4" indent="0" algn="ctr" rtl="0">
              <a:spcBef>
                <a:spcPts val="0"/>
              </a:spcBef>
              <a:buNone/>
              <a:defRPr sz="1000">
                <a:solidFill>
                  <a:schemeClr val="dk2"/>
                </a:solidFill>
                <a:latin typeface="Candara"/>
                <a:ea typeface="Candara"/>
                <a:cs typeface="Candara"/>
                <a:sym typeface="Candara"/>
              </a:defRPr>
            </a:lvl5pPr>
            <a:lvl6pPr marL="0" marR="0" lvl="5" indent="0" algn="ctr" rtl="0">
              <a:spcBef>
                <a:spcPts val="0"/>
              </a:spcBef>
              <a:buNone/>
              <a:defRPr sz="1000">
                <a:solidFill>
                  <a:schemeClr val="dk2"/>
                </a:solidFill>
                <a:latin typeface="Candara"/>
                <a:ea typeface="Candara"/>
                <a:cs typeface="Candara"/>
                <a:sym typeface="Candara"/>
              </a:defRPr>
            </a:lvl6pPr>
            <a:lvl7pPr marL="0" marR="0" lvl="6" indent="0" algn="ctr" rtl="0">
              <a:spcBef>
                <a:spcPts val="0"/>
              </a:spcBef>
              <a:buNone/>
              <a:defRPr sz="1000">
                <a:solidFill>
                  <a:schemeClr val="dk2"/>
                </a:solidFill>
                <a:latin typeface="Candara"/>
                <a:ea typeface="Candara"/>
                <a:cs typeface="Candara"/>
                <a:sym typeface="Candara"/>
              </a:defRPr>
            </a:lvl7pPr>
            <a:lvl8pPr marL="0" marR="0" lvl="7" indent="0" algn="ctr" rtl="0">
              <a:spcBef>
                <a:spcPts val="0"/>
              </a:spcBef>
              <a:buNone/>
              <a:defRPr sz="1000">
                <a:solidFill>
                  <a:schemeClr val="dk2"/>
                </a:solidFill>
                <a:latin typeface="Candara"/>
                <a:ea typeface="Candara"/>
                <a:cs typeface="Candara"/>
                <a:sym typeface="Candara"/>
              </a:defRPr>
            </a:lvl8pPr>
            <a:lvl9pPr marL="0" marR="0" lvl="8" indent="0" algn="ctr" rtl="0">
              <a:spcBef>
                <a:spcPts val="0"/>
              </a:spcBef>
              <a:buNone/>
              <a:defRPr sz="1000">
                <a:solidFill>
                  <a:schemeClr val="dk2"/>
                </a:solidFill>
                <a:latin typeface="Candara"/>
                <a:ea typeface="Candara"/>
                <a:cs typeface="Candara"/>
                <a:sym typeface="Candara"/>
              </a:defRPr>
            </a:lvl9pPr>
          </a:lstStyle>
          <a:p>
            <a:pPr marL="0" lvl="0" indent="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Dikey Başlık ve Metin" type="vertTitleAndTx">
  <p:cSld name="VERTICAL_TITLE_AND_VERTICAL_TEXT">
    <p:spTree>
      <p:nvGrpSpPr>
        <p:cNvPr id="1" name="Shape 115"/>
        <p:cNvGrpSpPr/>
        <p:nvPr/>
      </p:nvGrpSpPr>
      <p:grpSpPr>
        <a:xfrm>
          <a:off x="0" y="0"/>
          <a:ext cx="0" cy="0"/>
          <a:chOff x="0" y="0"/>
          <a:chExt cx="0" cy="0"/>
        </a:xfrm>
      </p:grpSpPr>
      <p:sp>
        <p:nvSpPr>
          <p:cNvPr id="116" name="Shape 116"/>
          <p:cNvSpPr/>
          <p:nvPr/>
        </p:nvSpPr>
        <p:spPr>
          <a:xfrm>
            <a:off x="228600" y="228600"/>
            <a:ext cx="8695944" cy="1426464"/>
          </a:xfrm>
          <a:prstGeom prst="roundRect">
            <a:avLst>
              <a:gd name="adj" fmla="val 7136"/>
            </a:avLst>
          </a:prstGeom>
          <a:gradFill>
            <a:gsLst>
              <a:gs pos="0">
                <a:srgbClr val="0293E0"/>
              </a:gs>
              <a:gs pos="90000">
                <a:srgbClr val="81D2FE"/>
              </a:gs>
              <a:gs pos="100000">
                <a:srgbClr val="81D2F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sp>
        <p:nvSpPr>
          <p:cNvPr id="117" name="Shape 117"/>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a:solidFill>
                  <a:schemeClr val="dk2"/>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R="0" lvl="2"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R="0" lvl="3"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R="0" lvl="4"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R="0" lvl="5"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R="0" lvl="6"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R="0" lvl="7"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R="0" lvl="8"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118" name="Shape 118"/>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dk2"/>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R="0" lvl="2"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R="0" lvl="3"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R="0" lvl="4"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R="0" lvl="5"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R="0" lvl="6"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R="0" lvl="7"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R="0" lvl="8"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119" name="Shape 119"/>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dk2"/>
                </a:solidFill>
                <a:latin typeface="Candara"/>
                <a:ea typeface="Candara"/>
                <a:cs typeface="Candara"/>
                <a:sym typeface="Candara"/>
              </a:defRPr>
            </a:lvl1pPr>
            <a:lvl2pPr marL="0" marR="0" lvl="1" indent="0" algn="ctr" rtl="0">
              <a:spcBef>
                <a:spcPts val="0"/>
              </a:spcBef>
              <a:buNone/>
              <a:defRPr sz="1000">
                <a:solidFill>
                  <a:schemeClr val="dk2"/>
                </a:solidFill>
                <a:latin typeface="Candara"/>
                <a:ea typeface="Candara"/>
                <a:cs typeface="Candara"/>
                <a:sym typeface="Candara"/>
              </a:defRPr>
            </a:lvl2pPr>
            <a:lvl3pPr marL="0" marR="0" lvl="2" indent="0" algn="ctr" rtl="0">
              <a:spcBef>
                <a:spcPts val="0"/>
              </a:spcBef>
              <a:buNone/>
              <a:defRPr sz="1000">
                <a:solidFill>
                  <a:schemeClr val="dk2"/>
                </a:solidFill>
                <a:latin typeface="Candara"/>
                <a:ea typeface="Candara"/>
                <a:cs typeface="Candara"/>
                <a:sym typeface="Candara"/>
              </a:defRPr>
            </a:lvl3pPr>
            <a:lvl4pPr marL="0" marR="0" lvl="3" indent="0" algn="ctr" rtl="0">
              <a:spcBef>
                <a:spcPts val="0"/>
              </a:spcBef>
              <a:buNone/>
              <a:defRPr sz="1000">
                <a:solidFill>
                  <a:schemeClr val="dk2"/>
                </a:solidFill>
                <a:latin typeface="Candara"/>
                <a:ea typeface="Candara"/>
                <a:cs typeface="Candara"/>
                <a:sym typeface="Candara"/>
              </a:defRPr>
            </a:lvl4pPr>
            <a:lvl5pPr marL="0" marR="0" lvl="4" indent="0" algn="ctr" rtl="0">
              <a:spcBef>
                <a:spcPts val="0"/>
              </a:spcBef>
              <a:buNone/>
              <a:defRPr sz="1000">
                <a:solidFill>
                  <a:schemeClr val="dk2"/>
                </a:solidFill>
                <a:latin typeface="Candara"/>
                <a:ea typeface="Candara"/>
                <a:cs typeface="Candara"/>
                <a:sym typeface="Candara"/>
              </a:defRPr>
            </a:lvl5pPr>
            <a:lvl6pPr marL="0" marR="0" lvl="5" indent="0" algn="ctr" rtl="0">
              <a:spcBef>
                <a:spcPts val="0"/>
              </a:spcBef>
              <a:buNone/>
              <a:defRPr sz="1000">
                <a:solidFill>
                  <a:schemeClr val="dk2"/>
                </a:solidFill>
                <a:latin typeface="Candara"/>
                <a:ea typeface="Candara"/>
                <a:cs typeface="Candara"/>
                <a:sym typeface="Candara"/>
              </a:defRPr>
            </a:lvl6pPr>
            <a:lvl7pPr marL="0" marR="0" lvl="6" indent="0" algn="ctr" rtl="0">
              <a:spcBef>
                <a:spcPts val="0"/>
              </a:spcBef>
              <a:buNone/>
              <a:defRPr sz="1000">
                <a:solidFill>
                  <a:schemeClr val="dk2"/>
                </a:solidFill>
                <a:latin typeface="Candara"/>
                <a:ea typeface="Candara"/>
                <a:cs typeface="Candara"/>
                <a:sym typeface="Candara"/>
              </a:defRPr>
            </a:lvl7pPr>
            <a:lvl8pPr marL="0" marR="0" lvl="7" indent="0" algn="ctr" rtl="0">
              <a:spcBef>
                <a:spcPts val="0"/>
              </a:spcBef>
              <a:buNone/>
              <a:defRPr sz="1000">
                <a:solidFill>
                  <a:schemeClr val="dk2"/>
                </a:solidFill>
                <a:latin typeface="Candara"/>
                <a:ea typeface="Candara"/>
                <a:cs typeface="Candara"/>
                <a:sym typeface="Candara"/>
              </a:defRPr>
            </a:lvl8pPr>
            <a:lvl9pPr marL="0" marR="0" lvl="8" indent="0" algn="ctr" rtl="0">
              <a:spcBef>
                <a:spcPts val="0"/>
              </a:spcBef>
              <a:buNone/>
              <a:defRPr sz="1000">
                <a:solidFill>
                  <a:schemeClr val="dk2"/>
                </a:solidFill>
                <a:latin typeface="Candara"/>
                <a:ea typeface="Candara"/>
                <a:cs typeface="Candara"/>
                <a:sym typeface="Candara"/>
              </a:defRPr>
            </a:lvl9pPr>
          </a:lstStyle>
          <a:p>
            <a:pPr marL="0" lvl="0" indent="0">
              <a:spcBef>
                <a:spcPts val="0"/>
              </a:spcBef>
              <a:spcAft>
                <a:spcPts val="0"/>
              </a:spcAft>
              <a:buNone/>
            </a:pPr>
            <a:fld id="{00000000-1234-1234-1234-123412341234}" type="slidenum">
              <a:rPr lang="tr-TR"/>
              <a:t>‹#›</a:t>
            </a:fld>
            <a:endParaRPr/>
          </a:p>
        </p:txBody>
      </p:sp>
      <p:grpSp>
        <p:nvGrpSpPr>
          <p:cNvPr id="120" name="Shape 120"/>
          <p:cNvGrpSpPr/>
          <p:nvPr/>
        </p:nvGrpSpPr>
        <p:grpSpPr>
          <a:xfrm>
            <a:off x="211665" y="714191"/>
            <a:ext cx="8723376" cy="1331580"/>
            <a:chOff x="-3905250" y="4294188"/>
            <a:chExt cx="13011150" cy="1892300"/>
          </a:xfrm>
        </p:grpSpPr>
        <p:sp>
          <p:nvSpPr>
            <p:cNvPr id="121" name="Shape 121"/>
            <p:cNvSpPr/>
            <p:nvPr/>
          </p:nvSpPr>
          <p:spPr>
            <a:xfrm>
              <a:off x="4810125" y="4500563"/>
              <a:ext cx="4295775" cy="1016000"/>
            </a:xfrm>
            <a:custGeom>
              <a:avLst/>
              <a:gdLst/>
              <a:ahLst/>
              <a:cxnLst/>
              <a:rect l="0" t="0" r="0" b="0"/>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22" name="Shape 122"/>
            <p:cNvSpPr/>
            <p:nvPr/>
          </p:nvSpPr>
          <p:spPr>
            <a:xfrm>
              <a:off x="-309563" y="4318000"/>
              <a:ext cx="8280401" cy="1209675"/>
            </a:xfrm>
            <a:custGeom>
              <a:avLst/>
              <a:gdLst/>
              <a:ahLst/>
              <a:cxnLst/>
              <a:rect l="0" t="0" r="0" b="0"/>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23" name="Shape 123"/>
            <p:cNvSpPr/>
            <p:nvPr/>
          </p:nvSpPr>
          <p:spPr>
            <a:xfrm>
              <a:off x="3175" y="4335463"/>
              <a:ext cx="8166100" cy="1101725"/>
            </a:xfrm>
            <a:custGeom>
              <a:avLst/>
              <a:gdLst/>
              <a:ahLst/>
              <a:cxnLst/>
              <a:rect l="0" t="0" r="0" b="0"/>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24" name="Shape 124"/>
            <p:cNvSpPr/>
            <p:nvPr/>
          </p:nvSpPr>
          <p:spPr>
            <a:xfrm>
              <a:off x="4156075" y="4316413"/>
              <a:ext cx="4940300" cy="927100"/>
            </a:xfrm>
            <a:custGeom>
              <a:avLst/>
              <a:gdLst/>
              <a:ahLst/>
              <a:cxnLst/>
              <a:rect l="0" t="0" r="0" b="0"/>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25" name="Shape 125"/>
            <p:cNvSpPr/>
            <p:nvPr/>
          </p:nvSpPr>
          <p:spPr>
            <a:xfrm>
              <a:off x="-3905250" y="4294188"/>
              <a:ext cx="13011150" cy="1892300"/>
            </a:xfrm>
            <a:custGeom>
              <a:avLst/>
              <a:gdLst/>
              <a:ahLst/>
              <a:cxnLst/>
              <a:rect l="0" t="0" r="0" b="0"/>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grpSp>
      <p:sp>
        <p:nvSpPr>
          <p:cNvPr id="126" name="Shape 126"/>
          <p:cNvSpPr txBox="1">
            <a:spLocks noGrp="1"/>
          </p:cNvSpPr>
          <p:nvPr>
            <p:ph type="title"/>
          </p:nvPr>
        </p:nvSpPr>
        <p:spPr>
          <a:xfrm rot="5400000">
            <a:off x="5414433" y="2662767"/>
            <a:ext cx="4487333" cy="2057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400"/>
              <a:buFont typeface="Candara"/>
              <a:buNone/>
              <a:defRPr sz="4400" b="0" i="0" u="none" strike="noStrike" cap="none">
                <a:solidFill>
                  <a:schemeClr val="dk2"/>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7" name="Shape 127"/>
          <p:cNvSpPr txBox="1">
            <a:spLocks noGrp="1"/>
          </p:cNvSpPr>
          <p:nvPr>
            <p:ph type="body" idx="1"/>
          </p:nvPr>
        </p:nvSpPr>
        <p:spPr>
          <a:xfrm rot="5400000">
            <a:off x="1223433" y="681567"/>
            <a:ext cx="4487334" cy="60198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chemeClr val="dk2"/>
                </a:solidFill>
                <a:latin typeface="Candara"/>
                <a:ea typeface="Candara"/>
                <a:cs typeface="Candara"/>
                <a:sym typeface="Candara"/>
              </a:defRPr>
            </a:lvl1pPr>
            <a:lvl2pPr marL="914400" marR="0" lvl="1" indent="-368300" algn="l" rtl="0">
              <a:spcBef>
                <a:spcPts val="440"/>
              </a:spcBef>
              <a:spcAft>
                <a:spcPts val="0"/>
              </a:spcAft>
              <a:buClr>
                <a:schemeClr val="accent1"/>
              </a:buClr>
              <a:buSzPts val="2200"/>
              <a:buFont typeface="Noto Sans Symbols"/>
              <a:buChar char="∗"/>
              <a:defRPr sz="2200" b="0" i="0" u="none" strike="noStrike" cap="none">
                <a:solidFill>
                  <a:schemeClr val="dk2"/>
                </a:solidFill>
                <a:latin typeface="Candara"/>
                <a:ea typeface="Candara"/>
                <a:cs typeface="Candara"/>
                <a:sym typeface="Candara"/>
              </a:defRPr>
            </a:lvl2pPr>
            <a:lvl3pPr marL="1371600" marR="0" lvl="2"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3pPr>
            <a:lvl4pPr marL="1828800" marR="0" lvl="3"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ndara"/>
                <a:ea typeface="Candara"/>
                <a:cs typeface="Candara"/>
                <a:sym typeface="Candara"/>
              </a:defRPr>
            </a:lvl4pPr>
            <a:lvl5pPr marL="2286000" marR="0" lvl="4" indent="-330200" algn="l" rtl="0">
              <a:spcBef>
                <a:spcPts val="320"/>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5pPr>
            <a:lvl6pPr marL="2743200" marR="0" lvl="5"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6pPr>
            <a:lvl7pPr marL="3200400" marR="0" lvl="6"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7pPr>
            <a:lvl8pPr marL="3657600" marR="0" lvl="7"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8pPr>
            <a:lvl9pPr marL="4114800" marR="0" lvl="8"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31"/>
        <p:cNvGrpSpPr/>
        <p:nvPr/>
      </p:nvGrpSpPr>
      <p:grpSpPr>
        <a:xfrm>
          <a:off x="0" y="0"/>
          <a:ext cx="0" cy="0"/>
          <a:chOff x="0" y="0"/>
          <a:chExt cx="0" cy="0"/>
        </a:xfrm>
      </p:grpSpPr>
      <p:sp>
        <p:nvSpPr>
          <p:cNvPr id="32" name="Shape 32"/>
          <p:cNvSpPr txBox="1">
            <a:spLocks noGrp="1"/>
          </p:cNvSpPr>
          <p:nvPr>
            <p:ph type="body" idx="1"/>
          </p:nvPr>
        </p:nvSpPr>
        <p:spPr>
          <a:xfrm>
            <a:off x="872067" y="2675467"/>
            <a:ext cx="7408333" cy="3450696"/>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chemeClr val="dk2"/>
                </a:solidFill>
                <a:latin typeface="Candara"/>
                <a:ea typeface="Candara"/>
                <a:cs typeface="Candara"/>
                <a:sym typeface="Candara"/>
              </a:defRPr>
            </a:lvl1pPr>
            <a:lvl2pPr marL="914400" marR="0" lvl="1" indent="-368300" algn="l" rtl="0">
              <a:spcBef>
                <a:spcPts val="440"/>
              </a:spcBef>
              <a:spcAft>
                <a:spcPts val="0"/>
              </a:spcAft>
              <a:buClr>
                <a:schemeClr val="accent1"/>
              </a:buClr>
              <a:buSzPts val="2200"/>
              <a:buFont typeface="Noto Sans Symbols"/>
              <a:buChar char="∗"/>
              <a:defRPr sz="2200" b="0" i="0" u="none" strike="noStrike" cap="none">
                <a:solidFill>
                  <a:schemeClr val="dk2"/>
                </a:solidFill>
                <a:latin typeface="Candara"/>
                <a:ea typeface="Candara"/>
                <a:cs typeface="Candara"/>
                <a:sym typeface="Candara"/>
              </a:defRPr>
            </a:lvl2pPr>
            <a:lvl3pPr marL="1371600" marR="0" lvl="2"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3pPr>
            <a:lvl4pPr marL="1828800" marR="0" lvl="3"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ndara"/>
                <a:ea typeface="Candara"/>
                <a:cs typeface="Candara"/>
                <a:sym typeface="Candara"/>
              </a:defRPr>
            </a:lvl4pPr>
            <a:lvl5pPr marL="2286000" marR="0" lvl="4" indent="-330200" algn="l" rtl="0">
              <a:spcBef>
                <a:spcPts val="320"/>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5pPr>
            <a:lvl6pPr marL="2743200" marR="0" lvl="5"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6pPr>
            <a:lvl7pPr marL="3200400" marR="0" lvl="6"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7pPr>
            <a:lvl8pPr marL="3657600" marR="0" lvl="7"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8pPr>
            <a:lvl9pPr marL="4114800" marR="0" lvl="8"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9pPr>
          </a:lstStyle>
          <a:p>
            <a:endParaRPr/>
          </a:p>
        </p:txBody>
      </p:sp>
      <p:sp>
        <p:nvSpPr>
          <p:cNvPr id="33" name="Shape 33"/>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a:solidFill>
                  <a:schemeClr val="dk2"/>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R="0" lvl="2"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R="0" lvl="3"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R="0" lvl="4"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R="0" lvl="5"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R="0" lvl="6"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R="0" lvl="7"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R="0" lvl="8"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34" name="Shape 34"/>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dk2"/>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R="0" lvl="2"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R="0" lvl="3"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R="0" lvl="4"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R="0" lvl="5"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R="0" lvl="6"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R="0" lvl="7"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R="0" lvl="8"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35" name="Shape 35"/>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dk2"/>
                </a:solidFill>
                <a:latin typeface="Candara"/>
                <a:ea typeface="Candara"/>
                <a:cs typeface="Candara"/>
                <a:sym typeface="Candara"/>
              </a:defRPr>
            </a:lvl1pPr>
            <a:lvl2pPr marL="0" marR="0" lvl="1" indent="0" algn="ctr" rtl="0">
              <a:spcBef>
                <a:spcPts val="0"/>
              </a:spcBef>
              <a:buNone/>
              <a:defRPr sz="1000">
                <a:solidFill>
                  <a:schemeClr val="dk2"/>
                </a:solidFill>
                <a:latin typeface="Candara"/>
                <a:ea typeface="Candara"/>
                <a:cs typeface="Candara"/>
                <a:sym typeface="Candara"/>
              </a:defRPr>
            </a:lvl2pPr>
            <a:lvl3pPr marL="0" marR="0" lvl="2" indent="0" algn="ctr" rtl="0">
              <a:spcBef>
                <a:spcPts val="0"/>
              </a:spcBef>
              <a:buNone/>
              <a:defRPr sz="1000">
                <a:solidFill>
                  <a:schemeClr val="dk2"/>
                </a:solidFill>
                <a:latin typeface="Candara"/>
                <a:ea typeface="Candara"/>
                <a:cs typeface="Candara"/>
                <a:sym typeface="Candara"/>
              </a:defRPr>
            </a:lvl3pPr>
            <a:lvl4pPr marL="0" marR="0" lvl="3" indent="0" algn="ctr" rtl="0">
              <a:spcBef>
                <a:spcPts val="0"/>
              </a:spcBef>
              <a:buNone/>
              <a:defRPr sz="1000">
                <a:solidFill>
                  <a:schemeClr val="dk2"/>
                </a:solidFill>
                <a:latin typeface="Candara"/>
                <a:ea typeface="Candara"/>
                <a:cs typeface="Candara"/>
                <a:sym typeface="Candara"/>
              </a:defRPr>
            </a:lvl4pPr>
            <a:lvl5pPr marL="0" marR="0" lvl="4" indent="0" algn="ctr" rtl="0">
              <a:spcBef>
                <a:spcPts val="0"/>
              </a:spcBef>
              <a:buNone/>
              <a:defRPr sz="1000">
                <a:solidFill>
                  <a:schemeClr val="dk2"/>
                </a:solidFill>
                <a:latin typeface="Candara"/>
                <a:ea typeface="Candara"/>
                <a:cs typeface="Candara"/>
                <a:sym typeface="Candara"/>
              </a:defRPr>
            </a:lvl5pPr>
            <a:lvl6pPr marL="0" marR="0" lvl="5" indent="0" algn="ctr" rtl="0">
              <a:spcBef>
                <a:spcPts val="0"/>
              </a:spcBef>
              <a:buNone/>
              <a:defRPr sz="1000">
                <a:solidFill>
                  <a:schemeClr val="dk2"/>
                </a:solidFill>
                <a:latin typeface="Candara"/>
                <a:ea typeface="Candara"/>
                <a:cs typeface="Candara"/>
                <a:sym typeface="Candara"/>
              </a:defRPr>
            </a:lvl6pPr>
            <a:lvl7pPr marL="0" marR="0" lvl="6" indent="0" algn="ctr" rtl="0">
              <a:spcBef>
                <a:spcPts val="0"/>
              </a:spcBef>
              <a:buNone/>
              <a:defRPr sz="1000">
                <a:solidFill>
                  <a:schemeClr val="dk2"/>
                </a:solidFill>
                <a:latin typeface="Candara"/>
                <a:ea typeface="Candara"/>
                <a:cs typeface="Candara"/>
                <a:sym typeface="Candara"/>
              </a:defRPr>
            </a:lvl7pPr>
            <a:lvl8pPr marL="0" marR="0" lvl="7" indent="0" algn="ctr" rtl="0">
              <a:spcBef>
                <a:spcPts val="0"/>
              </a:spcBef>
              <a:buNone/>
              <a:defRPr sz="1000">
                <a:solidFill>
                  <a:schemeClr val="dk2"/>
                </a:solidFill>
                <a:latin typeface="Candara"/>
                <a:ea typeface="Candara"/>
                <a:cs typeface="Candara"/>
                <a:sym typeface="Candara"/>
              </a:defRPr>
            </a:lvl8pPr>
            <a:lvl9pPr marL="0" marR="0" lvl="8" indent="0" algn="ctr" rtl="0">
              <a:spcBef>
                <a:spcPts val="0"/>
              </a:spcBef>
              <a:buNone/>
              <a:defRPr sz="1000">
                <a:solidFill>
                  <a:schemeClr val="dk2"/>
                </a:solidFill>
                <a:latin typeface="Candara"/>
                <a:ea typeface="Candara"/>
                <a:cs typeface="Candara"/>
                <a:sym typeface="Candara"/>
              </a:defRPr>
            </a:lvl9pPr>
          </a:lstStyle>
          <a:p>
            <a:pPr marL="0" lvl="0" indent="0">
              <a:spcBef>
                <a:spcPts val="0"/>
              </a:spcBef>
              <a:spcAft>
                <a:spcPts val="0"/>
              </a:spcAft>
              <a:buNone/>
            </a:pPr>
            <a:fld id="{00000000-1234-1234-1234-123412341234}" type="slidenum">
              <a:rPr lang="tr-TR"/>
              <a:t>‹#›</a:t>
            </a:fld>
            <a:endParaRPr/>
          </a:p>
        </p:txBody>
      </p:sp>
      <p:sp>
        <p:nvSpPr>
          <p:cNvPr id="36" name="Shape 36"/>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FFFFFF"/>
              </a:buClr>
              <a:buSzPts val="4400"/>
              <a:buFont typeface="Candara"/>
              <a:buNone/>
              <a:defRPr sz="4400" b="0" i="0" u="none" strike="noStrike" cap="none">
                <a:solidFill>
                  <a:srgbClr val="FFFFFF"/>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FFFFFF"/>
              </a:buClr>
              <a:buSzPts val="4400"/>
              <a:buFont typeface="Candara"/>
              <a:buNone/>
              <a:defRPr sz="4400" b="0" i="0" u="none" strike="noStrike" cap="none">
                <a:solidFill>
                  <a:srgbClr val="FFFFFF"/>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9" name="Shape 39"/>
          <p:cNvSpPr txBox="1">
            <a:spLocks noGrp="1"/>
          </p:cNvSpPr>
          <p:nvPr>
            <p:ph type="body" idx="1"/>
          </p:nvPr>
        </p:nvSpPr>
        <p:spPr>
          <a:xfrm>
            <a:off x="676656" y="2678114"/>
            <a:ext cx="3822192" cy="639762"/>
          </a:xfrm>
          <a:prstGeom prst="rect">
            <a:avLst/>
          </a:prstGeom>
          <a:noFill/>
          <a:ln>
            <a:noFill/>
          </a:ln>
        </p:spPr>
        <p:txBody>
          <a:bodyPr spcFirstLastPara="1" wrap="square" lIns="91425" tIns="45700" rIns="91425" bIns="45700" anchor="ctr" anchorCtr="0"/>
          <a:lstStyle>
            <a:lvl1pPr marL="457200" marR="0" lvl="0" indent="-228600" algn="ctr" rtl="0">
              <a:spcBef>
                <a:spcPts val="480"/>
              </a:spcBef>
              <a:spcAft>
                <a:spcPts val="0"/>
              </a:spcAft>
              <a:buClr>
                <a:schemeClr val="accent1"/>
              </a:buClr>
              <a:buSzPts val="2400"/>
              <a:buFont typeface="Noto Sans Symbols"/>
              <a:buNone/>
              <a:defRPr sz="2400" b="0" i="0" u="none" strike="noStrike" cap="none">
                <a:solidFill>
                  <a:schemeClr val="dk2"/>
                </a:solidFill>
                <a:latin typeface="Candara"/>
                <a:ea typeface="Candara"/>
                <a:cs typeface="Candara"/>
                <a:sym typeface="Candara"/>
              </a:defRPr>
            </a:lvl1pPr>
            <a:lvl2pPr marL="914400" marR="0" lvl="1" indent="-228600" algn="l" rtl="0">
              <a:spcBef>
                <a:spcPts val="400"/>
              </a:spcBef>
              <a:spcAft>
                <a:spcPts val="0"/>
              </a:spcAft>
              <a:buClr>
                <a:schemeClr val="accent1"/>
              </a:buClr>
              <a:buSzPts val="2000"/>
              <a:buFont typeface="Noto Sans Symbols"/>
              <a:buNone/>
              <a:defRPr sz="2000" b="1" i="0" u="none" strike="noStrike" cap="none">
                <a:solidFill>
                  <a:schemeClr val="dk2"/>
                </a:solidFill>
                <a:latin typeface="Candara"/>
                <a:ea typeface="Candara"/>
                <a:cs typeface="Candara"/>
                <a:sym typeface="Candara"/>
              </a:defRPr>
            </a:lvl2pPr>
            <a:lvl3pPr marL="1371600" marR="0" lvl="2" indent="-228600" algn="l" rtl="0">
              <a:spcBef>
                <a:spcPts val="360"/>
              </a:spcBef>
              <a:spcAft>
                <a:spcPts val="0"/>
              </a:spcAft>
              <a:buClr>
                <a:schemeClr val="accent1"/>
              </a:buClr>
              <a:buSzPts val="1800"/>
              <a:buFont typeface="Noto Sans Symbols"/>
              <a:buNone/>
              <a:defRPr sz="1800" b="1" i="0" u="none" strike="noStrike" cap="none">
                <a:solidFill>
                  <a:schemeClr val="dk2"/>
                </a:solidFill>
                <a:latin typeface="Candara"/>
                <a:ea typeface="Candara"/>
                <a:cs typeface="Candara"/>
                <a:sym typeface="Candara"/>
              </a:defRPr>
            </a:lvl3pPr>
            <a:lvl4pPr marL="1828800" marR="0" lvl="3"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ndara"/>
                <a:ea typeface="Candara"/>
                <a:cs typeface="Candara"/>
                <a:sym typeface="Candara"/>
              </a:defRPr>
            </a:lvl4pPr>
            <a:lvl5pPr marL="2286000" marR="0" lvl="4"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ndara"/>
                <a:ea typeface="Candara"/>
                <a:cs typeface="Candara"/>
                <a:sym typeface="Candara"/>
              </a:defRPr>
            </a:lvl5pPr>
            <a:lvl6pPr marL="2743200" marR="0" lvl="5" indent="-228600" algn="l" rtl="0">
              <a:spcBef>
                <a:spcPts val="384"/>
              </a:spcBef>
              <a:spcAft>
                <a:spcPts val="0"/>
              </a:spcAft>
              <a:buClr>
                <a:schemeClr val="accent1"/>
              </a:buClr>
              <a:buSzPts val="1600"/>
              <a:buFont typeface="Noto Sans Symbols"/>
              <a:buNone/>
              <a:defRPr sz="1600" b="1" i="0" u="none" strike="noStrike" cap="none">
                <a:solidFill>
                  <a:schemeClr val="dk2"/>
                </a:solidFill>
                <a:latin typeface="Candara"/>
                <a:ea typeface="Candara"/>
                <a:cs typeface="Candara"/>
                <a:sym typeface="Candara"/>
              </a:defRPr>
            </a:lvl6pPr>
            <a:lvl7pPr marL="3200400" marR="0" lvl="6" indent="-228600" algn="l" rtl="0">
              <a:spcBef>
                <a:spcPts val="384"/>
              </a:spcBef>
              <a:spcAft>
                <a:spcPts val="0"/>
              </a:spcAft>
              <a:buClr>
                <a:schemeClr val="accent1"/>
              </a:buClr>
              <a:buSzPts val="1600"/>
              <a:buFont typeface="Noto Sans Symbols"/>
              <a:buNone/>
              <a:defRPr sz="1600" b="1" i="0" u="none" strike="noStrike" cap="none">
                <a:solidFill>
                  <a:schemeClr val="dk2"/>
                </a:solidFill>
                <a:latin typeface="Candara"/>
                <a:ea typeface="Candara"/>
                <a:cs typeface="Candara"/>
                <a:sym typeface="Candara"/>
              </a:defRPr>
            </a:lvl7pPr>
            <a:lvl8pPr marL="3657600" marR="0" lvl="7" indent="-228600" algn="l" rtl="0">
              <a:spcBef>
                <a:spcPts val="384"/>
              </a:spcBef>
              <a:spcAft>
                <a:spcPts val="0"/>
              </a:spcAft>
              <a:buClr>
                <a:schemeClr val="accent1"/>
              </a:buClr>
              <a:buSzPts val="1600"/>
              <a:buFont typeface="Noto Sans Symbols"/>
              <a:buNone/>
              <a:defRPr sz="1600" b="1" i="0" u="none" strike="noStrike" cap="none">
                <a:solidFill>
                  <a:schemeClr val="dk2"/>
                </a:solidFill>
                <a:latin typeface="Candara"/>
                <a:ea typeface="Candara"/>
                <a:cs typeface="Candara"/>
                <a:sym typeface="Candara"/>
              </a:defRPr>
            </a:lvl8pPr>
            <a:lvl9pPr marL="4114800" marR="0" lvl="8" indent="-228600" algn="l" rtl="0">
              <a:spcBef>
                <a:spcPts val="384"/>
              </a:spcBef>
              <a:spcAft>
                <a:spcPts val="0"/>
              </a:spcAft>
              <a:buClr>
                <a:schemeClr val="accent1"/>
              </a:buClr>
              <a:buSzPts val="1600"/>
              <a:buFont typeface="Noto Sans Symbols"/>
              <a:buNone/>
              <a:defRPr sz="1600" b="1" i="0" u="none" strike="noStrike" cap="none">
                <a:solidFill>
                  <a:schemeClr val="dk2"/>
                </a:solidFill>
                <a:latin typeface="Candara"/>
                <a:ea typeface="Candara"/>
                <a:cs typeface="Candara"/>
                <a:sym typeface="Candara"/>
              </a:defRPr>
            </a:lvl9pPr>
          </a:lstStyle>
          <a:p>
            <a:endParaRPr/>
          </a:p>
        </p:txBody>
      </p:sp>
      <p:sp>
        <p:nvSpPr>
          <p:cNvPr id="40" name="Shape 40"/>
          <p:cNvSpPr txBox="1">
            <a:spLocks noGrp="1"/>
          </p:cNvSpPr>
          <p:nvPr>
            <p:ph type="body" idx="2"/>
          </p:nvPr>
        </p:nvSpPr>
        <p:spPr>
          <a:xfrm>
            <a:off x="677332" y="3429000"/>
            <a:ext cx="3820055" cy="2697163"/>
          </a:xfrm>
          <a:prstGeom prst="rect">
            <a:avLst/>
          </a:prstGeom>
          <a:noFill/>
          <a:ln>
            <a:noFill/>
          </a:ln>
        </p:spPr>
        <p:txBody>
          <a:bodyPr spcFirstLastPara="1" wrap="square" lIns="91425" tIns="45700" rIns="91425" bIns="45700" anchor="t" anchorCtr="0"/>
          <a:lstStyle>
            <a:lvl1pPr marL="457200" marR="0" lvl="0"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1pPr>
            <a:lvl2pPr marL="914400" marR="0" lvl="1"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ndara"/>
                <a:ea typeface="Candara"/>
                <a:cs typeface="Candara"/>
                <a:sym typeface="Candara"/>
              </a:defRPr>
            </a:lvl2pPr>
            <a:lvl3pPr marL="1371600" marR="0" lvl="2" indent="-330200" algn="l" rtl="0">
              <a:spcBef>
                <a:spcPts val="320"/>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3pPr>
            <a:lvl4pPr marL="1828800" marR="0" lvl="3" indent="-317500" algn="l" rtl="0">
              <a:spcBef>
                <a:spcPts val="280"/>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4pPr>
            <a:lvl5pPr marL="2286000" marR="0" lvl="4" indent="-317500" algn="l" rtl="0">
              <a:spcBef>
                <a:spcPts val="280"/>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5pPr>
            <a:lvl6pPr marL="2743200" marR="0" lvl="5" indent="-330200" algn="l" rtl="0">
              <a:spcBef>
                <a:spcPts val="384"/>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6pPr>
            <a:lvl7pPr marL="3200400" marR="0" lvl="6" indent="-330200" algn="l" rtl="0">
              <a:spcBef>
                <a:spcPts val="384"/>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7pPr>
            <a:lvl8pPr marL="3657600" marR="0" lvl="7" indent="-330200" algn="l" rtl="0">
              <a:spcBef>
                <a:spcPts val="384"/>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8pPr>
            <a:lvl9pPr marL="4114800" marR="0" lvl="8" indent="-330200" algn="l" rtl="0">
              <a:spcBef>
                <a:spcPts val="384"/>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9pPr>
          </a:lstStyle>
          <a:p>
            <a:endParaRPr/>
          </a:p>
        </p:txBody>
      </p:sp>
      <p:sp>
        <p:nvSpPr>
          <p:cNvPr id="41" name="Shape 41"/>
          <p:cNvSpPr txBox="1">
            <a:spLocks noGrp="1"/>
          </p:cNvSpPr>
          <p:nvPr>
            <p:ph type="body" idx="3"/>
          </p:nvPr>
        </p:nvSpPr>
        <p:spPr>
          <a:xfrm>
            <a:off x="4648200" y="2678113"/>
            <a:ext cx="3822192" cy="639762"/>
          </a:xfrm>
          <a:prstGeom prst="rect">
            <a:avLst/>
          </a:prstGeom>
          <a:noFill/>
          <a:ln>
            <a:noFill/>
          </a:ln>
        </p:spPr>
        <p:txBody>
          <a:bodyPr spcFirstLastPara="1" wrap="square" lIns="91425" tIns="45700" rIns="91425" bIns="45700" anchor="ctr" anchorCtr="0"/>
          <a:lstStyle>
            <a:lvl1pPr marL="457200" marR="0" lvl="0" indent="-228600" algn="ctr" rtl="0">
              <a:spcBef>
                <a:spcPts val="480"/>
              </a:spcBef>
              <a:spcAft>
                <a:spcPts val="0"/>
              </a:spcAft>
              <a:buClr>
                <a:schemeClr val="accent1"/>
              </a:buClr>
              <a:buSzPts val="2400"/>
              <a:buFont typeface="Noto Sans Symbols"/>
              <a:buNone/>
              <a:defRPr sz="2400" b="0" i="0" u="none" strike="noStrike" cap="none">
                <a:solidFill>
                  <a:schemeClr val="dk2"/>
                </a:solidFill>
                <a:latin typeface="Candara"/>
                <a:ea typeface="Candara"/>
                <a:cs typeface="Candara"/>
                <a:sym typeface="Candara"/>
              </a:defRPr>
            </a:lvl1pPr>
            <a:lvl2pPr marL="914400" marR="0" lvl="1" indent="-228600" algn="l" rtl="0">
              <a:spcBef>
                <a:spcPts val="400"/>
              </a:spcBef>
              <a:spcAft>
                <a:spcPts val="0"/>
              </a:spcAft>
              <a:buClr>
                <a:schemeClr val="accent1"/>
              </a:buClr>
              <a:buSzPts val="2000"/>
              <a:buFont typeface="Noto Sans Symbols"/>
              <a:buNone/>
              <a:defRPr sz="2000" b="1" i="0" u="none" strike="noStrike" cap="none">
                <a:solidFill>
                  <a:schemeClr val="dk2"/>
                </a:solidFill>
                <a:latin typeface="Candara"/>
                <a:ea typeface="Candara"/>
                <a:cs typeface="Candara"/>
                <a:sym typeface="Candara"/>
              </a:defRPr>
            </a:lvl2pPr>
            <a:lvl3pPr marL="1371600" marR="0" lvl="2" indent="-228600" algn="l" rtl="0">
              <a:spcBef>
                <a:spcPts val="360"/>
              </a:spcBef>
              <a:spcAft>
                <a:spcPts val="0"/>
              </a:spcAft>
              <a:buClr>
                <a:schemeClr val="accent1"/>
              </a:buClr>
              <a:buSzPts val="1800"/>
              <a:buFont typeface="Noto Sans Symbols"/>
              <a:buNone/>
              <a:defRPr sz="1800" b="1" i="0" u="none" strike="noStrike" cap="none">
                <a:solidFill>
                  <a:schemeClr val="dk2"/>
                </a:solidFill>
                <a:latin typeface="Candara"/>
                <a:ea typeface="Candara"/>
                <a:cs typeface="Candara"/>
                <a:sym typeface="Candara"/>
              </a:defRPr>
            </a:lvl3pPr>
            <a:lvl4pPr marL="1828800" marR="0" lvl="3"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ndara"/>
                <a:ea typeface="Candara"/>
                <a:cs typeface="Candara"/>
                <a:sym typeface="Candara"/>
              </a:defRPr>
            </a:lvl4pPr>
            <a:lvl5pPr marL="2286000" marR="0" lvl="4"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ndara"/>
                <a:ea typeface="Candara"/>
                <a:cs typeface="Candara"/>
                <a:sym typeface="Candara"/>
              </a:defRPr>
            </a:lvl5pPr>
            <a:lvl6pPr marL="2743200" marR="0" lvl="5" indent="-228600" algn="l" rtl="0">
              <a:spcBef>
                <a:spcPts val="384"/>
              </a:spcBef>
              <a:spcAft>
                <a:spcPts val="0"/>
              </a:spcAft>
              <a:buClr>
                <a:schemeClr val="accent1"/>
              </a:buClr>
              <a:buSzPts val="1600"/>
              <a:buFont typeface="Noto Sans Symbols"/>
              <a:buNone/>
              <a:defRPr sz="1600" b="1" i="0" u="none" strike="noStrike" cap="none">
                <a:solidFill>
                  <a:schemeClr val="dk2"/>
                </a:solidFill>
                <a:latin typeface="Candara"/>
                <a:ea typeface="Candara"/>
                <a:cs typeface="Candara"/>
                <a:sym typeface="Candara"/>
              </a:defRPr>
            </a:lvl6pPr>
            <a:lvl7pPr marL="3200400" marR="0" lvl="6" indent="-228600" algn="l" rtl="0">
              <a:spcBef>
                <a:spcPts val="384"/>
              </a:spcBef>
              <a:spcAft>
                <a:spcPts val="0"/>
              </a:spcAft>
              <a:buClr>
                <a:schemeClr val="accent1"/>
              </a:buClr>
              <a:buSzPts val="1600"/>
              <a:buFont typeface="Noto Sans Symbols"/>
              <a:buNone/>
              <a:defRPr sz="1600" b="1" i="0" u="none" strike="noStrike" cap="none">
                <a:solidFill>
                  <a:schemeClr val="dk2"/>
                </a:solidFill>
                <a:latin typeface="Candara"/>
                <a:ea typeface="Candara"/>
                <a:cs typeface="Candara"/>
                <a:sym typeface="Candara"/>
              </a:defRPr>
            </a:lvl7pPr>
            <a:lvl8pPr marL="3657600" marR="0" lvl="7" indent="-228600" algn="l" rtl="0">
              <a:spcBef>
                <a:spcPts val="384"/>
              </a:spcBef>
              <a:spcAft>
                <a:spcPts val="0"/>
              </a:spcAft>
              <a:buClr>
                <a:schemeClr val="accent1"/>
              </a:buClr>
              <a:buSzPts val="1600"/>
              <a:buFont typeface="Noto Sans Symbols"/>
              <a:buNone/>
              <a:defRPr sz="1600" b="1" i="0" u="none" strike="noStrike" cap="none">
                <a:solidFill>
                  <a:schemeClr val="dk2"/>
                </a:solidFill>
                <a:latin typeface="Candara"/>
                <a:ea typeface="Candara"/>
                <a:cs typeface="Candara"/>
                <a:sym typeface="Candara"/>
              </a:defRPr>
            </a:lvl8pPr>
            <a:lvl9pPr marL="4114800" marR="0" lvl="8" indent="-228600" algn="l" rtl="0">
              <a:spcBef>
                <a:spcPts val="384"/>
              </a:spcBef>
              <a:spcAft>
                <a:spcPts val="0"/>
              </a:spcAft>
              <a:buClr>
                <a:schemeClr val="accent1"/>
              </a:buClr>
              <a:buSzPts val="1600"/>
              <a:buFont typeface="Noto Sans Symbols"/>
              <a:buNone/>
              <a:defRPr sz="1600" b="1" i="0" u="none" strike="noStrike" cap="none">
                <a:solidFill>
                  <a:schemeClr val="dk2"/>
                </a:solidFill>
                <a:latin typeface="Candara"/>
                <a:ea typeface="Candara"/>
                <a:cs typeface="Candara"/>
                <a:sym typeface="Candara"/>
              </a:defRPr>
            </a:lvl9pPr>
          </a:lstStyle>
          <a:p>
            <a:endParaRPr/>
          </a:p>
        </p:txBody>
      </p:sp>
      <p:sp>
        <p:nvSpPr>
          <p:cNvPr id="42" name="Shape 42"/>
          <p:cNvSpPr txBox="1">
            <a:spLocks noGrp="1"/>
          </p:cNvSpPr>
          <p:nvPr>
            <p:ph type="body" idx="4"/>
          </p:nvPr>
        </p:nvSpPr>
        <p:spPr>
          <a:xfrm>
            <a:off x="4645025" y="3429000"/>
            <a:ext cx="3822192" cy="2697163"/>
          </a:xfrm>
          <a:prstGeom prst="rect">
            <a:avLst/>
          </a:prstGeom>
          <a:noFill/>
          <a:ln>
            <a:noFill/>
          </a:ln>
        </p:spPr>
        <p:txBody>
          <a:bodyPr spcFirstLastPara="1" wrap="square" lIns="91425" tIns="45700" rIns="91425" bIns="45700" anchor="t" anchorCtr="0"/>
          <a:lstStyle>
            <a:lvl1pPr marL="457200" marR="0" lvl="0"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1pPr>
            <a:lvl2pPr marL="914400" marR="0" lvl="1"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ndara"/>
                <a:ea typeface="Candara"/>
                <a:cs typeface="Candara"/>
                <a:sym typeface="Candara"/>
              </a:defRPr>
            </a:lvl2pPr>
            <a:lvl3pPr marL="1371600" marR="0" lvl="2" indent="-330200" algn="l" rtl="0">
              <a:spcBef>
                <a:spcPts val="320"/>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3pPr>
            <a:lvl4pPr marL="1828800" marR="0" lvl="3" indent="-317500" algn="l" rtl="0">
              <a:spcBef>
                <a:spcPts val="280"/>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4pPr>
            <a:lvl5pPr marL="2286000" marR="0" lvl="4" indent="-317500" algn="l" rtl="0">
              <a:spcBef>
                <a:spcPts val="280"/>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5pPr>
            <a:lvl6pPr marL="2743200" marR="0" lvl="5" indent="-330200" algn="l" rtl="0">
              <a:spcBef>
                <a:spcPts val="384"/>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6pPr>
            <a:lvl7pPr marL="3200400" marR="0" lvl="6" indent="-330200" algn="l" rtl="0">
              <a:spcBef>
                <a:spcPts val="384"/>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7pPr>
            <a:lvl8pPr marL="3657600" marR="0" lvl="7" indent="-330200" algn="l" rtl="0">
              <a:spcBef>
                <a:spcPts val="384"/>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8pPr>
            <a:lvl9pPr marL="4114800" marR="0" lvl="8" indent="-330200" algn="l" rtl="0">
              <a:spcBef>
                <a:spcPts val="384"/>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9pPr>
          </a:lstStyle>
          <a:p>
            <a:endParaRPr/>
          </a:p>
        </p:txBody>
      </p:sp>
      <p:sp>
        <p:nvSpPr>
          <p:cNvPr id="43" name="Shape 43"/>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a:solidFill>
                  <a:schemeClr val="dk2"/>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R="0" lvl="2"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R="0" lvl="3"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R="0" lvl="4"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R="0" lvl="5"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R="0" lvl="6"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R="0" lvl="7"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R="0" lvl="8"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44" name="Shape 44"/>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dk2"/>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R="0" lvl="2"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R="0" lvl="3"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R="0" lvl="4"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R="0" lvl="5"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R="0" lvl="6"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R="0" lvl="7"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R="0" lvl="8"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45" name="Shape 45"/>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dk2"/>
                </a:solidFill>
                <a:latin typeface="Candara"/>
                <a:ea typeface="Candara"/>
                <a:cs typeface="Candara"/>
                <a:sym typeface="Candara"/>
              </a:defRPr>
            </a:lvl1pPr>
            <a:lvl2pPr marL="0" marR="0" lvl="1" indent="0" algn="ctr" rtl="0">
              <a:spcBef>
                <a:spcPts val="0"/>
              </a:spcBef>
              <a:buNone/>
              <a:defRPr sz="1000">
                <a:solidFill>
                  <a:schemeClr val="dk2"/>
                </a:solidFill>
                <a:latin typeface="Candara"/>
                <a:ea typeface="Candara"/>
                <a:cs typeface="Candara"/>
                <a:sym typeface="Candara"/>
              </a:defRPr>
            </a:lvl2pPr>
            <a:lvl3pPr marL="0" marR="0" lvl="2" indent="0" algn="ctr" rtl="0">
              <a:spcBef>
                <a:spcPts val="0"/>
              </a:spcBef>
              <a:buNone/>
              <a:defRPr sz="1000">
                <a:solidFill>
                  <a:schemeClr val="dk2"/>
                </a:solidFill>
                <a:latin typeface="Candara"/>
                <a:ea typeface="Candara"/>
                <a:cs typeface="Candara"/>
                <a:sym typeface="Candara"/>
              </a:defRPr>
            </a:lvl3pPr>
            <a:lvl4pPr marL="0" marR="0" lvl="3" indent="0" algn="ctr" rtl="0">
              <a:spcBef>
                <a:spcPts val="0"/>
              </a:spcBef>
              <a:buNone/>
              <a:defRPr sz="1000">
                <a:solidFill>
                  <a:schemeClr val="dk2"/>
                </a:solidFill>
                <a:latin typeface="Candara"/>
                <a:ea typeface="Candara"/>
                <a:cs typeface="Candara"/>
                <a:sym typeface="Candara"/>
              </a:defRPr>
            </a:lvl4pPr>
            <a:lvl5pPr marL="0" marR="0" lvl="4" indent="0" algn="ctr" rtl="0">
              <a:spcBef>
                <a:spcPts val="0"/>
              </a:spcBef>
              <a:buNone/>
              <a:defRPr sz="1000">
                <a:solidFill>
                  <a:schemeClr val="dk2"/>
                </a:solidFill>
                <a:latin typeface="Candara"/>
                <a:ea typeface="Candara"/>
                <a:cs typeface="Candara"/>
                <a:sym typeface="Candara"/>
              </a:defRPr>
            </a:lvl5pPr>
            <a:lvl6pPr marL="0" marR="0" lvl="5" indent="0" algn="ctr" rtl="0">
              <a:spcBef>
                <a:spcPts val="0"/>
              </a:spcBef>
              <a:buNone/>
              <a:defRPr sz="1000">
                <a:solidFill>
                  <a:schemeClr val="dk2"/>
                </a:solidFill>
                <a:latin typeface="Candara"/>
                <a:ea typeface="Candara"/>
                <a:cs typeface="Candara"/>
                <a:sym typeface="Candara"/>
              </a:defRPr>
            </a:lvl6pPr>
            <a:lvl7pPr marL="0" marR="0" lvl="6" indent="0" algn="ctr" rtl="0">
              <a:spcBef>
                <a:spcPts val="0"/>
              </a:spcBef>
              <a:buNone/>
              <a:defRPr sz="1000">
                <a:solidFill>
                  <a:schemeClr val="dk2"/>
                </a:solidFill>
                <a:latin typeface="Candara"/>
                <a:ea typeface="Candara"/>
                <a:cs typeface="Candara"/>
                <a:sym typeface="Candara"/>
              </a:defRPr>
            </a:lvl7pPr>
            <a:lvl8pPr marL="0" marR="0" lvl="7" indent="0" algn="ctr" rtl="0">
              <a:spcBef>
                <a:spcPts val="0"/>
              </a:spcBef>
              <a:buNone/>
              <a:defRPr sz="1000">
                <a:solidFill>
                  <a:schemeClr val="dk2"/>
                </a:solidFill>
                <a:latin typeface="Candara"/>
                <a:ea typeface="Candara"/>
                <a:cs typeface="Candara"/>
                <a:sym typeface="Candara"/>
              </a:defRPr>
            </a:lvl8pPr>
            <a:lvl9pPr marL="0" marR="0" lvl="8" indent="0" algn="ctr" rtl="0">
              <a:spcBef>
                <a:spcPts val="0"/>
              </a:spcBef>
              <a:buNone/>
              <a:defRPr sz="1000">
                <a:solidFill>
                  <a:schemeClr val="dk2"/>
                </a:solidFill>
                <a:latin typeface="Candara"/>
                <a:ea typeface="Candara"/>
                <a:cs typeface="Candara"/>
                <a:sym typeface="Candara"/>
              </a:defRPr>
            </a:lvl9pPr>
          </a:lstStyle>
          <a:p>
            <a:pPr marL="0" lvl="0" indent="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ölüm Üstbilgisi" type="secHead">
  <p:cSld name="SECTION_HEADER">
    <p:spTree>
      <p:nvGrpSpPr>
        <p:cNvPr id="1" name="Shape 46"/>
        <p:cNvGrpSpPr/>
        <p:nvPr/>
      </p:nvGrpSpPr>
      <p:grpSpPr>
        <a:xfrm>
          <a:off x="0" y="0"/>
          <a:ext cx="0" cy="0"/>
          <a:chOff x="0" y="0"/>
          <a:chExt cx="0" cy="0"/>
        </a:xfrm>
      </p:grpSpPr>
      <p:sp>
        <p:nvSpPr>
          <p:cNvPr id="47" name="Shape 47"/>
          <p:cNvSpPr/>
          <p:nvPr/>
        </p:nvSpPr>
        <p:spPr>
          <a:xfrm>
            <a:off x="228600" y="228600"/>
            <a:ext cx="8695944" cy="4736592"/>
          </a:xfrm>
          <a:prstGeom prst="roundRect">
            <a:avLst>
              <a:gd name="adj" fmla="val 1272"/>
            </a:avLst>
          </a:prstGeom>
          <a:gradFill>
            <a:gsLst>
              <a:gs pos="0">
                <a:srgbClr val="0293E0"/>
              </a:gs>
              <a:gs pos="100000">
                <a:srgbClr val="81D2F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sp>
        <p:nvSpPr>
          <p:cNvPr id="48" name="Shape 48"/>
          <p:cNvSpPr/>
          <p:nvPr/>
        </p:nvSpPr>
        <p:spPr>
          <a:xfrm>
            <a:off x="6047438" y="4203592"/>
            <a:ext cx="2876429" cy="714026"/>
          </a:xfrm>
          <a:custGeom>
            <a:avLst/>
            <a:gdLst/>
            <a:ahLst/>
            <a:cxnLst/>
            <a:rect l="0" t="0" r="0" b="0"/>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49" name="Shape 49"/>
          <p:cNvSpPr/>
          <p:nvPr/>
        </p:nvSpPr>
        <p:spPr>
          <a:xfrm>
            <a:off x="2619320" y="4075290"/>
            <a:ext cx="5544515" cy="850138"/>
          </a:xfrm>
          <a:custGeom>
            <a:avLst/>
            <a:gdLst/>
            <a:ahLst/>
            <a:cxnLst/>
            <a:rect l="0" t="0" r="0" b="0"/>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50" name="Shape 50"/>
          <p:cNvSpPr/>
          <p:nvPr/>
        </p:nvSpPr>
        <p:spPr>
          <a:xfrm>
            <a:off x="2828728" y="4087562"/>
            <a:ext cx="5467980" cy="774272"/>
          </a:xfrm>
          <a:custGeom>
            <a:avLst/>
            <a:gdLst/>
            <a:ahLst/>
            <a:cxnLst/>
            <a:rect l="0" t="0" r="0" b="0"/>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51" name="Shape 51"/>
          <p:cNvSpPr/>
          <p:nvPr/>
        </p:nvSpPr>
        <p:spPr>
          <a:xfrm>
            <a:off x="5609489" y="4074174"/>
            <a:ext cx="3308000" cy="651549"/>
          </a:xfrm>
          <a:custGeom>
            <a:avLst/>
            <a:gdLst/>
            <a:ahLst/>
            <a:cxnLst/>
            <a:rect l="0" t="0" r="0" b="0"/>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52" name="Shape 52"/>
          <p:cNvSpPr/>
          <p:nvPr/>
        </p:nvSpPr>
        <p:spPr>
          <a:xfrm>
            <a:off x="211665" y="4058555"/>
            <a:ext cx="8723376" cy="1329874"/>
          </a:xfrm>
          <a:custGeom>
            <a:avLst/>
            <a:gdLst/>
            <a:ahLst/>
            <a:cxnLst/>
            <a:rect l="0" t="0" r="0" b="0"/>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53" name="Shape 53"/>
          <p:cNvSpPr txBox="1">
            <a:spLocks noGrp="1"/>
          </p:cNvSpPr>
          <p:nvPr>
            <p:ph type="title"/>
          </p:nvPr>
        </p:nvSpPr>
        <p:spPr>
          <a:xfrm>
            <a:off x="690032" y="2463560"/>
            <a:ext cx="7772400" cy="1524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rgbClr val="FFFFFF"/>
              </a:buClr>
              <a:buSzPts val="4400"/>
              <a:buFont typeface="Candara"/>
              <a:buNone/>
              <a:defRPr sz="4400" b="0" i="0" u="none" strike="noStrike" cap="none">
                <a:solidFill>
                  <a:srgbClr val="FFFFFF"/>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54" name="Shape 54"/>
          <p:cNvSpPr txBox="1">
            <a:spLocks noGrp="1"/>
          </p:cNvSpPr>
          <p:nvPr>
            <p:ph type="body" idx="1"/>
          </p:nvPr>
        </p:nvSpPr>
        <p:spPr>
          <a:xfrm>
            <a:off x="1367365" y="1437448"/>
            <a:ext cx="6417734" cy="939801"/>
          </a:xfrm>
          <a:prstGeom prst="rect">
            <a:avLst/>
          </a:prstGeom>
          <a:noFill/>
          <a:ln>
            <a:noFill/>
          </a:ln>
        </p:spPr>
        <p:txBody>
          <a:bodyPr spcFirstLastPara="1" wrap="square" lIns="91425" tIns="45700" rIns="91425" bIns="45700" anchor="b" anchorCtr="0"/>
          <a:lstStyle>
            <a:lvl1pPr marL="457200" marR="0" lvl="0" indent="-228600" algn="ctr" rtl="0">
              <a:spcBef>
                <a:spcPts val="400"/>
              </a:spcBef>
              <a:spcAft>
                <a:spcPts val="0"/>
              </a:spcAft>
              <a:buClr>
                <a:schemeClr val="accent1"/>
              </a:buClr>
              <a:buSzPts val="2000"/>
              <a:buFont typeface="Noto Sans Symbols"/>
              <a:buNone/>
              <a:defRPr sz="2000" b="0" i="0" u="none" strike="noStrike" cap="none">
                <a:solidFill>
                  <a:srgbClr val="FFFFFF"/>
                </a:solidFill>
                <a:latin typeface="Candara"/>
                <a:ea typeface="Candara"/>
                <a:cs typeface="Candara"/>
                <a:sym typeface="Candara"/>
              </a:defRPr>
            </a:lvl1pPr>
            <a:lvl2pPr marL="914400" marR="0" lvl="1" indent="-228600" algn="l" rtl="0">
              <a:spcBef>
                <a:spcPts val="360"/>
              </a:spcBef>
              <a:spcAft>
                <a:spcPts val="0"/>
              </a:spcAft>
              <a:buClr>
                <a:schemeClr val="accent1"/>
              </a:buClr>
              <a:buSzPts val="1800"/>
              <a:buFont typeface="Noto Sans Symbols"/>
              <a:buNone/>
              <a:defRPr sz="1800" b="0" i="0" u="none" strike="noStrike" cap="none">
                <a:solidFill>
                  <a:srgbClr val="888888"/>
                </a:solidFill>
                <a:latin typeface="Candara"/>
                <a:ea typeface="Candara"/>
                <a:cs typeface="Candara"/>
                <a:sym typeface="Candara"/>
              </a:defRPr>
            </a:lvl2pPr>
            <a:lvl3pPr marL="1371600" marR="0" lvl="2" indent="-228600" algn="l" rtl="0">
              <a:spcBef>
                <a:spcPts val="320"/>
              </a:spcBef>
              <a:spcAft>
                <a:spcPts val="0"/>
              </a:spcAft>
              <a:buClr>
                <a:schemeClr val="accent1"/>
              </a:buClr>
              <a:buSzPts val="1600"/>
              <a:buFont typeface="Noto Sans Symbols"/>
              <a:buNone/>
              <a:defRPr sz="1600" b="0" i="0" u="none" strike="noStrike" cap="none">
                <a:solidFill>
                  <a:srgbClr val="888888"/>
                </a:solidFill>
                <a:latin typeface="Candara"/>
                <a:ea typeface="Candara"/>
                <a:cs typeface="Candara"/>
                <a:sym typeface="Candara"/>
              </a:defRPr>
            </a:lvl3pPr>
            <a:lvl4pPr marL="1828800" marR="0" lvl="3" indent="-228600" algn="l" rtl="0">
              <a:spcBef>
                <a:spcPts val="280"/>
              </a:spcBef>
              <a:spcAft>
                <a:spcPts val="0"/>
              </a:spcAft>
              <a:buClr>
                <a:schemeClr val="accent1"/>
              </a:buClr>
              <a:buSzPts val="1400"/>
              <a:buFont typeface="Noto Sans Symbols"/>
              <a:buNone/>
              <a:defRPr sz="1400" b="0" i="0" u="none" strike="noStrike" cap="none">
                <a:solidFill>
                  <a:srgbClr val="888888"/>
                </a:solidFill>
                <a:latin typeface="Candara"/>
                <a:ea typeface="Candara"/>
                <a:cs typeface="Candara"/>
                <a:sym typeface="Candara"/>
              </a:defRPr>
            </a:lvl4pPr>
            <a:lvl5pPr marL="2286000" marR="0" lvl="4" indent="-228600" algn="l" rtl="0">
              <a:spcBef>
                <a:spcPts val="280"/>
              </a:spcBef>
              <a:spcAft>
                <a:spcPts val="0"/>
              </a:spcAft>
              <a:buClr>
                <a:schemeClr val="accent1"/>
              </a:buClr>
              <a:buSzPts val="1400"/>
              <a:buFont typeface="Noto Sans Symbols"/>
              <a:buNone/>
              <a:defRPr sz="1400" b="0" i="0" u="none" strike="noStrike" cap="none">
                <a:solidFill>
                  <a:srgbClr val="888888"/>
                </a:solidFill>
                <a:latin typeface="Candara"/>
                <a:ea typeface="Candara"/>
                <a:cs typeface="Candara"/>
                <a:sym typeface="Candara"/>
              </a:defRPr>
            </a:lvl5pPr>
            <a:lvl6pPr marL="2743200" marR="0" lvl="5" indent="-228600" algn="l" rtl="0">
              <a:spcBef>
                <a:spcPts val="384"/>
              </a:spcBef>
              <a:spcAft>
                <a:spcPts val="0"/>
              </a:spcAft>
              <a:buClr>
                <a:schemeClr val="accent1"/>
              </a:buClr>
              <a:buSzPts val="1400"/>
              <a:buFont typeface="Noto Sans Symbols"/>
              <a:buNone/>
              <a:defRPr sz="1400" b="0" i="0" u="none" strike="noStrike" cap="none">
                <a:solidFill>
                  <a:srgbClr val="888888"/>
                </a:solidFill>
                <a:latin typeface="Candara"/>
                <a:ea typeface="Candara"/>
                <a:cs typeface="Candara"/>
                <a:sym typeface="Candara"/>
              </a:defRPr>
            </a:lvl6pPr>
            <a:lvl7pPr marL="3200400" marR="0" lvl="6" indent="-228600" algn="l" rtl="0">
              <a:spcBef>
                <a:spcPts val="384"/>
              </a:spcBef>
              <a:spcAft>
                <a:spcPts val="0"/>
              </a:spcAft>
              <a:buClr>
                <a:schemeClr val="accent1"/>
              </a:buClr>
              <a:buSzPts val="1400"/>
              <a:buFont typeface="Noto Sans Symbols"/>
              <a:buNone/>
              <a:defRPr sz="1400" b="0" i="0" u="none" strike="noStrike" cap="none">
                <a:solidFill>
                  <a:srgbClr val="888888"/>
                </a:solidFill>
                <a:latin typeface="Candara"/>
                <a:ea typeface="Candara"/>
                <a:cs typeface="Candara"/>
                <a:sym typeface="Candara"/>
              </a:defRPr>
            </a:lvl7pPr>
            <a:lvl8pPr marL="3657600" marR="0" lvl="7" indent="-228600" algn="l" rtl="0">
              <a:spcBef>
                <a:spcPts val="384"/>
              </a:spcBef>
              <a:spcAft>
                <a:spcPts val="0"/>
              </a:spcAft>
              <a:buClr>
                <a:schemeClr val="accent1"/>
              </a:buClr>
              <a:buSzPts val="1400"/>
              <a:buFont typeface="Noto Sans Symbols"/>
              <a:buNone/>
              <a:defRPr sz="1400" b="0" i="0" u="none" strike="noStrike" cap="none">
                <a:solidFill>
                  <a:srgbClr val="888888"/>
                </a:solidFill>
                <a:latin typeface="Candara"/>
                <a:ea typeface="Candara"/>
                <a:cs typeface="Candara"/>
                <a:sym typeface="Candara"/>
              </a:defRPr>
            </a:lvl8pPr>
            <a:lvl9pPr marL="4114800" marR="0" lvl="8" indent="-228600" algn="l" rtl="0">
              <a:spcBef>
                <a:spcPts val="384"/>
              </a:spcBef>
              <a:spcAft>
                <a:spcPts val="0"/>
              </a:spcAft>
              <a:buClr>
                <a:schemeClr val="accent1"/>
              </a:buClr>
              <a:buSzPts val="1400"/>
              <a:buFont typeface="Noto Sans Symbols"/>
              <a:buNone/>
              <a:defRPr sz="1400" b="0" i="0" u="none" strike="noStrike" cap="none">
                <a:solidFill>
                  <a:srgbClr val="888888"/>
                </a:solidFill>
                <a:latin typeface="Candara"/>
                <a:ea typeface="Candara"/>
                <a:cs typeface="Candara"/>
                <a:sym typeface="Candara"/>
              </a:defRPr>
            </a:lvl9pPr>
          </a:lstStyle>
          <a:p>
            <a:endParaRPr/>
          </a:p>
        </p:txBody>
      </p:sp>
      <p:sp>
        <p:nvSpPr>
          <p:cNvPr id="55" name="Shape 55"/>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a:solidFill>
                  <a:schemeClr val="dk2"/>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R="0" lvl="2"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R="0" lvl="3"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R="0" lvl="4"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R="0" lvl="5"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R="0" lvl="6"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R="0" lvl="7"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R="0" lvl="8"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56" name="Shape 56"/>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dk2"/>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R="0" lvl="2"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R="0" lvl="3"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R="0" lvl="4"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R="0" lvl="5"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R="0" lvl="6"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R="0" lvl="7"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R="0" lvl="8"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57" name="Shape 57"/>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dk2"/>
                </a:solidFill>
                <a:latin typeface="Candara"/>
                <a:ea typeface="Candara"/>
                <a:cs typeface="Candara"/>
                <a:sym typeface="Candara"/>
              </a:defRPr>
            </a:lvl1pPr>
            <a:lvl2pPr marL="0" marR="0" lvl="1" indent="0" algn="ctr" rtl="0">
              <a:spcBef>
                <a:spcPts val="0"/>
              </a:spcBef>
              <a:buNone/>
              <a:defRPr sz="1000">
                <a:solidFill>
                  <a:schemeClr val="dk2"/>
                </a:solidFill>
                <a:latin typeface="Candara"/>
                <a:ea typeface="Candara"/>
                <a:cs typeface="Candara"/>
                <a:sym typeface="Candara"/>
              </a:defRPr>
            </a:lvl2pPr>
            <a:lvl3pPr marL="0" marR="0" lvl="2" indent="0" algn="ctr" rtl="0">
              <a:spcBef>
                <a:spcPts val="0"/>
              </a:spcBef>
              <a:buNone/>
              <a:defRPr sz="1000">
                <a:solidFill>
                  <a:schemeClr val="dk2"/>
                </a:solidFill>
                <a:latin typeface="Candara"/>
                <a:ea typeface="Candara"/>
                <a:cs typeface="Candara"/>
                <a:sym typeface="Candara"/>
              </a:defRPr>
            </a:lvl3pPr>
            <a:lvl4pPr marL="0" marR="0" lvl="3" indent="0" algn="ctr" rtl="0">
              <a:spcBef>
                <a:spcPts val="0"/>
              </a:spcBef>
              <a:buNone/>
              <a:defRPr sz="1000">
                <a:solidFill>
                  <a:schemeClr val="dk2"/>
                </a:solidFill>
                <a:latin typeface="Candara"/>
                <a:ea typeface="Candara"/>
                <a:cs typeface="Candara"/>
                <a:sym typeface="Candara"/>
              </a:defRPr>
            </a:lvl4pPr>
            <a:lvl5pPr marL="0" marR="0" lvl="4" indent="0" algn="ctr" rtl="0">
              <a:spcBef>
                <a:spcPts val="0"/>
              </a:spcBef>
              <a:buNone/>
              <a:defRPr sz="1000">
                <a:solidFill>
                  <a:schemeClr val="dk2"/>
                </a:solidFill>
                <a:latin typeface="Candara"/>
                <a:ea typeface="Candara"/>
                <a:cs typeface="Candara"/>
                <a:sym typeface="Candara"/>
              </a:defRPr>
            </a:lvl5pPr>
            <a:lvl6pPr marL="0" marR="0" lvl="5" indent="0" algn="ctr" rtl="0">
              <a:spcBef>
                <a:spcPts val="0"/>
              </a:spcBef>
              <a:buNone/>
              <a:defRPr sz="1000">
                <a:solidFill>
                  <a:schemeClr val="dk2"/>
                </a:solidFill>
                <a:latin typeface="Candara"/>
                <a:ea typeface="Candara"/>
                <a:cs typeface="Candara"/>
                <a:sym typeface="Candara"/>
              </a:defRPr>
            </a:lvl6pPr>
            <a:lvl7pPr marL="0" marR="0" lvl="6" indent="0" algn="ctr" rtl="0">
              <a:spcBef>
                <a:spcPts val="0"/>
              </a:spcBef>
              <a:buNone/>
              <a:defRPr sz="1000">
                <a:solidFill>
                  <a:schemeClr val="dk2"/>
                </a:solidFill>
                <a:latin typeface="Candara"/>
                <a:ea typeface="Candara"/>
                <a:cs typeface="Candara"/>
                <a:sym typeface="Candara"/>
              </a:defRPr>
            </a:lvl7pPr>
            <a:lvl8pPr marL="0" marR="0" lvl="7" indent="0" algn="ctr" rtl="0">
              <a:spcBef>
                <a:spcPts val="0"/>
              </a:spcBef>
              <a:buNone/>
              <a:defRPr sz="1000">
                <a:solidFill>
                  <a:schemeClr val="dk2"/>
                </a:solidFill>
                <a:latin typeface="Candara"/>
                <a:ea typeface="Candara"/>
                <a:cs typeface="Candara"/>
                <a:sym typeface="Candara"/>
              </a:defRPr>
            </a:lvl8pPr>
            <a:lvl9pPr marL="0" marR="0" lvl="8" indent="0" algn="ctr" rtl="0">
              <a:spcBef>
                <a:spcPts val="0"/>
              </a:spcBef>
              <a:buNone/>
              <a:defRPr sz="1000">
                <a:solidFill>
                  <a:schemeClr val="dk2"/>
                </a:solidFill>
                <a:latin typeface="Candara"/>
                <a:ea typeface="Candara"/>
                <a:cs typeface="Candara"/>
                <a:sym typeface="Candara"/>
              </a:defRPr>
            </a:lvl9pPr>
          </a:lstStyle>
          <a:p>
            <a:pPr marL="0" lvl="0" indent="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FFFFFF"/>
              </a:buClr>
              <a:buSzPts val="4400"/>
              <a:buFont typeface="Candara"/>
              <a:buNone/>
              <a:defRPr sz="4400" b="0" i="0" u="none" strike="noStrike" cap="none">
                <a:solidFill>
                  <a:srgbClr val="FFFFFF"/>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60" name="Shape 60"/>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a:solidFill>
                  <a:schemeClr val="dk2"/>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R="0" lvl="2"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R="0" lvl="3"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R="0" lvl="4"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R="0" lvl="5"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R="0" lvl="6"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R="0" lvl="7"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R="0" lvl="8"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61" name="Shape 61"/>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dk2"/>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R="0" lvl="2"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R="0" lvl="3"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R="0" lvl="4"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R="0" lvl="5"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R="0" lvl="6"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R="0" lvl="7"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R="0" lvl="8"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62" name="Shape 62"/>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dk2"/>
                </a:solidFill>
                <a:latin typeface="Candara"/>
                <a:ea typeface="Candara"/>
                <a:cs typeface="Candara"/>
                <a:sym typeface="Candara"/>
              </a:defRPr>
            </a:lvl1pPr>
            <a:lvl2pPr marL="0" marR="0" lvl="1" indent="0" algn="ctr" rtl="0">
              <a:spcBef>
                <a:spcPts val="0"/>
              </a:spcBef>
              <a:buNone/>
              <a:defRPr sz="1000">
                <a:solidFill>
                  <a:schemeClr val="dk2"/>
                </a:solidFill>
                <a:latin typeface="Candara"/>
                <a:ea typeface="Candara"/>
                <a:cs typeface="Candara"/>
                <a:sym typeface="Candara"/>
              </a:defRPr>
            </a:lvl2pPr>
            <a:lvl3pPr marL="0" marR="0" lvl="2" indent="0" algn="ctr" rtl="0">
              <a:spcBef>
                <a:spcPts val="0"/>
              </a:spcBef>
              <a:buNone/>
              <a:defRPr sz="1000">
                <a:solidFill>
                  <a:schemeClr val="dk2"/>
                </a:solidFill>
                <a:latin typeface="Candara"/>
                <a:ea typeface="Candara"/>
                <a:cs typeface="Candara"/>
                <a:sym typeface="Candara"/>
              </a:defRPr>
            </a:lvl3pPr>
            <a:lvl4pPr marL="0" marR="0" lvl="3" indent="0" algn="ctr" rtl="0">
              <a:spcBef>
                <a:spcPts val="0"/>
              </a:spcBef>
              <a:buNone/>
              <a:defRPr sz="1000">
                <a:solidFill>
                  <a:schemeClr val="dk2"/>
                </a:solidFill>
                <a:latin typeface="Candara"/>
                <a:ea typeface="Candara"/>
                <a:cs typeface="Candara"/>
                <a:sym typeface="Candara"/>
              </a:defRPr>
            </a:lvl4pPr>
            <a:lvl5pPr marL="0" marR="0" lvl="4" indent="0" algn="ctr" rtl="0">
              <a:spcBef>
                <a:spcPts val="0"/>
              </a:spcBef>
              <a:buNone/>
              <a:defRPr sz="1000">
                <a:solidFill>
                  <a:schemeClr val="dk2"/>
                </a:solidFill>
                <a:latin typeface="Candara"/>
                <a:ea typeface="Candara"/>
                <a:cs typeface="Candara"/>
                <a:sym typeface="Candara"/>
              </a:defRPr>
            </a:lvl5pPr>
            <a:lvl6pPr marL="0" marR="0" lvl="5" indent="0" algn="ctr" rtl="0">
              <a:spcBef>
                <a:spcPts val="0"/>
              </a:spcBef>
              <a:buNone/>
              <a:defRPr sz="1000">
                <a:solidFill>
                  <a:schemeClr val="dk2"/>
                </a:solidFill>
                <a:latin typeface="Candara"/>
                <a:ea typeface="Candara"/>
                <a:cs typeface="Candara"/>
                <a:sym typeface="Candara"/>
              </a:defRPr>
            </a:lvl6pPr>
            <a:lvl7pPr marL="0" marR="0" lvl="6" indent="0" algn="ctr" rtl="0">
              <a:spcBef>
                <a:spcPts val="0"/>
              </a:spcBef>
              <a:buNone/>
              <a:defRPr sz="1000">
                <a:solidFill>
                  <a:schemeClr val="dk2"/>
                </a:solidFill>
                <a:latin typeface="Candara"/>
                <a:ea typeface="Candara"/>
                <a:cs typeface="Candara"/>
                <a:sym typeface="Candara"/>
              </a:defRPr>
            </a:lvl7pPr>
            <a:lvl8pPr marL="0" marR="0" lvl="7" indent="0" algn="ctr" rtl="0">
              <a:spcBef>
                <a:spcPts val="0"/>
              </a:spcBef>
              <a:buNone/>
              <a:defRPr sz="1000">
                <a:solidFill>
                  <a:schemeClr val="dk2"/>
                </a:solidFill>
                <a:latin typeface="Candara"/>
                <a:ea typeface="Candara"/>
                <a:cs typeface="Candara"/>
                <a:sym typeface="Candara"/>
              </a:defRPr>
            </a:lvl8pPr>
            <a:lvl9pPr marL="0" marR="0" lvl="8" indent="0" algn="ctr" rtl="0">
              <a:spcBef>
                <a:spcPts val="0"/>
              </a:spcBef>
              <a:buNone/>
              <a:defRPr sz="1000">
                <a:solidFill>
                  <a:schemeClr val="dk2"/>
                </a:solidFill>
                <a:latin typeface="Candara"/>
                <a:ea typeface="Candara"/>
                <a:cs typeface="Candara"/>
                <a:sym typeface="Candara"/>
              </a:defRPr>
            </a:lvl9pPr>
          </a:lstStyle>
          <a:p>
            <a:pPr marL="0" lvl="0" indent="0">
              <a:spcBef>
                <a:spcPts val="0"/>
              </a:spcBef>
              <a:spcAft>
                <a:spcPts val="0"/>
              </a:spcAft>
              <a:buNone/>
            </a:pPr>
            <a:fld id="{00000000-1234-1234-1234-123412341234}" type="slidenum">
              <a:rPr lang="tr-TR"/>
              <a:t>‹#›</a:t>
            </a:fld>
            <a:endParaRPr/>
          </a:p>
        </p:txBody>
      </p:sp>
      <p:sp>
        <p:nvSpPr>
          <p:cNvPr id="63" name="Shape 63"/>
          <p:cNvSpPr txBox="1">
            <a:spLocks noGrp="1"/>
          </p:cNvSpPr>
          <p:nvPr>
            <p:ph type="body" idx="1"/>
          </p:nvPr>
        </p:nvSpPr>
        <p:spPr>
          <a:xfrm>
            <a:off x="676655" y="2679192"/>
            <a:ext cx="3822192" cy="3447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chemeClr val="dk2"/>
                </a:solidFill>
                <a:latin typeface="Candara"/>
                <a:ea typeface="Candara"/>
                <a:cs typeface="Candara"/>
                <a:sym typeface="Candara"/>
              </a:defRPr>
            </a:lvl1pPr>
            <a:lvl2pPr marL="914400" marR="0" lvl="1" indent="-368300" algn="l" rtl="0">
              <a:spcBef>
                <a:spcPts val="440"/>
              </a:spcBef>
              <a:spcAft>
                <a:spcPts val="0"/>
              </a:spcAft>
              <a:buClr>
                <a:schemeClr val="accent1"/>
              </a:buClr>
              <a:buSzPts val="2200"/>
              <a:buFont typeface="Noto Sans Symbols"/>
              <a:buChar char="∗"/>
              <a:defRPr sz="2200" b="0" i="0" u="none" strike="noStrike" cap="none">
                <a:solidFill>
                  <a:schemeClr val="dk2"/>
                </a:solidFill>
                <a:latin typeface="Candara"/>
                <a:ea typeface="Candara"/>
                <a:cs typeface="Candara"/>
                <a:sym typeface="Candara"/>
              </a:defRPr>
            </a:lvl2pPr>
            <a:lvl3pPr marL="1371600" marR="0" lvl="2"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3pPr>
            <a:lvl4pPr marL="1828800" marR="0" lvl="3"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ndara"/>
                <a:ea typeface="Candara"/>
                <a:cs typeface="Candara"/>
                <a:sym typeface="Candara"/>
              </a:defRPr>
            </a:lvl4pPr>
            <a:lvl5pPr marL="2286000" marR="0" lvl="4" indent="-330200" algn="l" rtl="0">
              <a:spcBef>
                <a:spcPts val="320"/>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5pPr>
            <a:lvl6pPr marL="2743200" marR="0" lvl="5"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6pPr>
            <a:lvl7pPr marL="3200400" marR="0" lvl="6"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7pPr>
            <a:lvl8pPr marL="3657600" marR="0" lvl="7"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8pPr>
            <a:lvl9pPr marL="4114800" marR="0" lvl="8"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9pPr>
          </a:lstStyle>
          <a:p>
            <a:endParaRPr/>
          </a:p>
        </p:txBody>
      </p:sp>
      <p:sp>
        <p:nvSpPr>
          <p:cNvPr id="64" name="Shape 64"/>
          <p:cNvSpPr txBox="1">
            <a:spLocks noGrp="1"/>
          </p:cNvSpPr>
          <p:nvPr>
            <p:ph type="body" idx="2"/>
          </p:nvPr>
        </p:nvSpPr>
        <p:spPr>
          <a:xfrm>
            <a:off x="4645152" y="2679192"/>
            <a:ext cx="3822192" cy="3447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chemeClr val="dk2"/>
                </a:solidFill>
                <a:latin typeface="Candara"/>
                <a:ea typeface="Candara"/>
                <a:cs typeface="Candara"/>
                <a:sym typeface="Candara"/>
              </a:defRPr>
            </a:lvl1pPr>
            <a:lvl2pPr marL="914400" marR="0" lvl="1" indent="-368300" algn="l" rtl="0">
              <a:spcBef>
                <a:spcPts val="440"/>
              </a:spcBef>
              <a:spcAft>
                <a:spcPts val="0"/>
              </a:spcAft>
              <a:buClr>
                <a:schemeClr val="accent1"/>
              </a:buClr>
              <a:buSzPts val="2200"/>
              <a:buFont typeface="Noto Sans Symbols"/>
              <a:buChar char="∗"/>
              <a:defRPr sz="2200" b="0" i="0" u="none" strike="noStrike" cap="none">
                <a:solidFill>
                  <a:schemeClr val="dk2"/>
                </a:solidFill>
                <a:latin typeface="Candara"/>
                <a:ea typeface="Candara"/>
                <a:cs typeface="Candara"/>
                <a:sym typeface="Candara"/>
              </a:defRPr>
            </a:lvl2pPr>
            <a:lvl3pPr marL="1371600" marR="0" lvl="2"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3pPr>
            <a:lvl4pPr marL="1828800" marR="0" lvl="3"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ndara"/>
                <a:ea typeface="Candara"/>
                <a:cs typeface="Candara"/>
                <a:sym typeface="Candara"/>
              </a:defRPr>
            </a:lvl4pPr>
            <a:lvl5pPr marL="2286000" marR="0" lvl="4" indent="-330200" algn="l" rtl="0">
              <a:spcBef>
                <a:spcPts val="320"/>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5pPr>
            <a:lvl6pPr marL="2743200" marR="0" lvl="5"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6pPr>
            <a:lvl7pPr marL="3200400" marR="0" lvl="6"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7pPr>
            <a:lvl8pPr marL="3657600" marR="0" lvl="7"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8pPr>
            <a:lvl9pPr marL="4114800" marR="0" lvl="8"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FFFFFF"/>
              </a:buClr>
              <a:buSzPts val="4400"/>
              <a:buFont typeface="Candara"/>
              <a:buNone/>
              <a:defRPr sz="4400" b="0" i="0" u="none" strike="noStrike" cap="none">
                <a:solidFill>
                  <a:srgbClr val="FFFFFF"/>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67" name="Shape 67"/>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a:solidFill>
                  <a:schemeClr val="dk2"/>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R="0" lvl="2"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R="0" lvl="3"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R="0" lvl="4"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R="0" lvl="5"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R="0" lvl="6"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R="0" lvl="7"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R="0" lvl="8"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68" name="Shape 68"/>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dk2"/>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R="0" lvl="2"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R="0" lvl="3"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R="0" lvl="4"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R="0" lvl="5"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R="0" lvl="6"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R="0" lvl="7"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R="0" lvl="8"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69" name="Shape 69"/>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dk2"/>
                </a:solidFill>
                <a:latin typeface="Candara"/>
                <a:ea typeface="Candara"/>
                <a:cs typeface="Candara"/>
                <a:sym typeface="Candara"/>
              </a:defRPr>
            </a:lvl1pPr>
            <a:lvl2pPr marL="0" marR="0" lvl="1" indent="0" algn="ctr" rtl="0">
              <a:spcBef>
                <a:spcPts val="0"/>
              </a:spcBef>
              <a:buNone/>
              <a:defRPr sz="1000">
                <a:solidFill>
                  <a:schemeClr val="dk2"/>
                </a:solidFill>
                <a:latin typeface="Candara"/>
                <a:ea typeface="Candara"/>
                <a:cs typeface="Candara"/>
                <a:sym typeface="Candara"/>
              </a:defRPr>
            </a:lvl2pPr>
            <a:lvl3pPr marL="0" marR="0" lvl="2" indent="0" algn="ctr" rtl="0">
              <a:spcBef>
                <a:spcPts val="0"/>
              </a:spcBef>
              <a:buNone/>
              <a:defRPr sz="1000">
                <a:solidFill>
                  <a:schemeClr val="dk2"/>
                </a:solidFill>
                <a:latin typeface="Candara"/>
                <a:ea typeface="Candara"/>
                <a:cs typeface="Candara"/>
                <a:sym typeface="Candara"/>
              </a:defRPr>
            </a:lvl3pPr>
            <a:lvl4pPr marL="0" marR="0" lvl="3" indent="0" algn="ctr" rtl="0">
              <a:spcBef>
                <a:spcPts val="0"/>
              </a:spcBef>
              <a:buNone/>
              <a:defRPr sz="1000">
                <a:solidFill>
                  <a:schemeClr val="dk2"/>
                </a:solidFill>
                <a:latin typeface="Candara"/>
                <a:ea typeface="Candara"/>
                <a:cs typeface="Candara"/>
                <a:sym typeface="Candara"/>
              </a:defRPr>
            </a:lvl4pPr>
            <a:lvl5pPr marL="0" marR="0" lvl="4" indent="0" algn="ctr" rtl="0">
              <a:spcBef>
                <a:spcPts val="0"/>
              </a:spcBef>
              <a:buNone/>
              <a:defRPr sz="1000">
                <a:solidFill>
                  <a:schemeClr val="dk2"/>
                </a:solidFill>
                <a:latin typeface="Candara"/>
                <a:ea typeface="Candara"/>
                <a:cs typeface="Candara"/>
                <a:sym typeface="Candara"/>
              </a:defRPr>
            </a:lvl5pPr>
            <a:lvl6pPr marL="0" marR="0" lvl="5" indent="0" algn="ctr" rtl="0">
              <a:spcBef>
                <a:spcPts val="0"/>
              </a:spcBef>
              <a:buNone/>
              <a:defRPr sz="1000">
                <a:solidFill>
                  <a:schemeClr val="dk2"/>
                </a:solidFill>
                <a:latin typeface="Candara"/>
                <a:ea typeface="Candara"/>
                <a:cs typeface="Candara"/>
                <a:sym typeface="Candara"/>
              </a:defRPr>
            </a:lvl6pPr>
            <a:lvl7pPr marL="0" marR="0" lvl="6" indent="0" algn="ctr" rtl="0">
              <a:spcBef>
                <a:spcPts val="0"/>
              </a:spcBef>
              <a:buNone/>
              <a:defRPr sz="1000">
                <a:solidFill>
                  <a:schemeClr val="dk2"/>
                </a:solidFill>
                <a:latin typeface="Candara"/>
                <a:ea typeface="Candara"/>
                <a:cs typeface="Candara"/>
                <a:sym typeface="Candara"/>
              </a:defRPr>
            </a:lvl7pPr>
            <a:lvl8pPr marL="0" marR="0" lvl="7" indent="0" algn="ctr" rtl="0">
              <a:spcBef>
                <a:spcPts val="0"/>
              </a:spcBef>
              <a:buNone/>
              <a:defRPr sz="1000">
                <a:solidFill>
                  <a:schemeClr val="dk2"/>
                </a:solidFill>
                <a:latin typeface="Candara"/>
                <a:ea typeface="Candara"/>
                <a:cs typeface="Candara"/>
                <a:sym typeface="Candara"/>
              </a:defRPr>
            </a:lvl8pPr>
            <a:lvl9pPr marL="0" marR="0" lvl="8" indent="0" algn="ctr" rtl="0">
              <a:spcBef>
                <a:spcPts val="0"/>
              </a:spcBef>
              <a:buNone/>
              <a:defRPr sz="1000">
                <a:solidFill>
                  <a:schemeClr val="dk2"/>
                </a:solidFill>
                <a:latin typeface="Candara"/>
                <a:ea typeface="Candara"/>
                <a:cs typeface="Candara"/>
                <a:sym typeface="Candara"/>
              </a:defRPr>
            </a:lvl9pPr>
          </a:lstStyle>
          <a:p>
            <a:pPr marL="0" lvl="0" indent="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oş" type="blank">
  <p:cSld name="BLANK">
    <p:spTree>
      <p:nvGrpSpPr>
        <p:cNvPr id="1" name="Shape 70"/>
        <p:cNvGrpSpPr/>
        <p:nvPr/>
      </p:nvGrpSpPr>
      <p:grpSpPr>
        <a:xfrm>
          <a:off x="0" y="0"/>
          <a:ext cx="0" cy="0"/>
          <a:chOff x="0" y="0"/>
          <a:chExt cx="0" cy="0"/>
        </a:xfrm>
      </p:grpSpPr>
      <p:sp>
        <p:nvSpPr>
          <p:cNvPr id="71" name="Shape 71"/>
          <p:cNvSpPr/>
          <p:nvPr/>
        </p:nvSpPr>
        <p:spPr>
          <a:xfrm>
            <a:off x="228600" y="228600"/>
            <a:ext cx="8695944" cy="1426464"/>
          </a:xfrm>
          <a:prstGeom prst="roundRect">
            <a:avLst>
              <a:gd name="adj" fmla="val 7136"/>
            </a:avLst>
          </a:prstGeom>
          <a:gradFill>
            <a:gsLst>
              <a:gs pos="0">
                <a:srgbClr val="0293E0"/>
              </a:gs>
              <a:gs pos="90000">
                <a:srgbClr val="81D2FE"/>
              </a:gs>
              <a:gs pos="100000">
                <a:srgbClr val="81D2F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grpSp>
        <p:nvGrpSpPr>
          <p:cNvPr id="72" name="Shape 72"/>
          <p:cNvGrpSpPr/>
          <p:nvPr/>
        </p:nvGrpSpPr>
        <p:grpSpPr>
          <a:xfrm>
            <a:off x="211665" y="714191"/>
            <a:ext cx="8723376" cy="1329874"/>
            <a:chOff x="-3905251" y="4294188"/>
            <a:chExt cx="13027839" cy="1892300"/>
          </a:xfrm>
        </p:grpSpPr>
        <p:sp>
          <p:nvSpPr>
            <p:cNvPr id="73" name="Shape 73"/>
            <p:cNvSpPr/>
            <p:nvPr/>
          </p:nvSpPr>
          <p:spPr>
            <a:xfrm>
              <a:off x="4810125" y="4500563"/>
              <a:ext cx="4295775" cy="1016000"/>
            </a:xfrm>
            <a:custGeom>
              <a:avLst/>
              <a:gdLst/>
              <a:ahLst/>
              <a:cxnLst/>
              <a:rect l="0" t="0" r="0" b="0"/>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74" name="Shape 74"/>
            <p:cNvSpPr/>
            <p:nvPr/>
          </p:nvSpPr>
          <p:spPr>
            <a:xfrm>
              <a:off x="-309563" y="4318000"/>
              <a:ext cx="8280401" cy="1209675"/>
            </a:xfrm>
            <a:custGeom>
              <a:avLst/>
              <a:gdLst/>
              <a:ahLst/>
              <a:cxnLst/>
              <a:rect l="0" t="0" r="0" b="0"/>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75" name="Shape 75"/>
            <p:cNvSpPr/>
            <p:nvPr/>
          </p:nvSpPr>
          <p:spPr>
            <a:xfrm>
              <a:off x="3175" y="4335463"/>
              <a:ext cx="8166100" cy="1101725"/>
            </a:xfrm>
            <a:custGeom>
              <a:avLst/>
              <a:gdLst/>
              <a:ahLst/>
              <a:cxnLst/>
              <a:rect l="0" t="0" r="0" b="0"/>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76" name="Shape 76"/>
            <p:cNvSpPr/>
            <p:nvPr/>
          </p:nvSpPr>
          <p:spPr>
            <a:xfrm>
              <a:off x="4156075" y="4316413"/>
              <a:ext cx="4940300" cy="927100"/>
            </a:xfrm>
            <a:custGeom>
              <a:avLst/>
              <a:gdLst/>
              <a:ahLst/>
              <a:cxnLst/>
              <a:rect l="0" t="0" r="0" b="0"/>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77" name="Shape 77"/>
            <p:cNvSpPr/>
            <p:nvPr/>
          </p:nvSpPr>
          <p:spPr>
            <a:xfrm>
              <a:off x="-3905251" y="4294188"/>
              <a:ext cx="13027839" cy="1892300"/>
            </a:xfrm>
            <a:custGeom>
              <a:avLst/>
              <a:gdLst/>
              <a:ahLst/>
              <a:cxnLst/>
              <a:rect l="0" t="0" r="0" b="0"/>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grpSp>
      <p:sp>
        <p:nvSpPr>
          <p:cNvPr id="78" name="Shape 78"/>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a:solidFill>
                  <a:schemeClr val="dk2"/>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R="0" lvl="2"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R="0" lvl="3"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R="0" lvl="4"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R="0" lvl="5"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R="0" lvl="6"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R="0" lvl="7"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R="0" lvl="8"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79" name="Shape 79"/>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dk2"/>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R="0" lvl="2"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R="0" lvl="3"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R="0" lvl="4"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R="0" lvl="5"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R="0" lvl="6"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R="0" lvl="7"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R="0" lvl="8"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80" name="Shape 80"/>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dk2"/>
                </a:solidFill>
                <a:latin typeface="Candara"/>
                <a:ea typeface="Candara"/>
                <a:cs typeface="Candara"/>
                <a:sym typeface="Candara"/>
              </a:defRPr>
            </a:lvl1pPr>
            <a:lvl2pPr marL="0" marR="0" lvl="1" indent="0" algn="ctr" rtl="0">
              <a:spcBef>
                <a:spcPts val="0"/>
              </a:spcBef>
              <a:buNone/>
              <a:defRPr sz="1000">
                <a:solidFill>
                  <a:schemeClr val="dk2"/>
                </a:solidFill>
                <a:latin typeface="Candara"/>
                <a:ea typeface="Candara"/>
                <a:cs typeface="Candara"/>
                <a:sym typeface="Candara"/>
              </a:defRPr>
            </a:lvl2pPr>
            <a:lvl3pPr marL="0" marR="0" lvl="2" indent="0" algn="ctr" rtl="0">
              <a:spcBef>
                <a:spcPts val="0"/>
              </a:spcBef>
              <a:buNone/>
              <a:defRPr sz="1000">
                <a:solidFill>
                  <a:schemeClr val="dk2"/>
                </a:solidFill>
                <a:latin typeface="Candara"/>
                <a:ea typeface="Candara"/>
                <a:cs typeface="Candara"/>
                <a:sym typeface="Candara"/>
              </a:defRPr>
            </a:lvl3pPr>
            <a:lvl4pPr marL="0" marR="0" lvl="3" indent="0" algn="ctr" rtl="0">
              <a:spcBef>
                <a:spcPts val="0"/>
              </a:spcBef>
              <a:buNone/>
              <a:defRPr sz="1000">
                <a:solidFill>
                  <a:schemeClr val="dk2"/>
                </a:solidFill>
                <a:latin typeface="Candara"/>
                <a:ea typeface="Candara"/>
                <a:cs typeface="Candara"/>
                <a:sym typeface="Candara"/>
              </a:defRPr>
            </a:lvl4pPr>
            <a:lvl5pPr marL="0" marR="0" lvl="4" indent="0" algn="ctr" rtl="0">
              <a:spcBef>
                <a:spcPts val="0"/>
              </a:spcBef>
              <a:buNone/>
              <a:defRPr sz="1000">
                <a:solidFill>
                  <a:schemeClr val="dk2"/>
                </a:solidFill>
                <a:latin typeface="Candara"/>
                <a:ea typeface="Candara"/>
                <a:cs typeface="Candara"/>
                <a:sym typeface="Candara"/>
              </a:defRPr>
            </a:lvl5pPr>
            <a:lvl6pPr marL="0" marR="0" lvl="5" indent="0" algn="ctr" rtl="0">
              <a:spcBef>
                <a:spcPts val="0"/>
              </a:spcBef>
              <a:buNone/>
              <a:defRPr sz="1000">
                <a:solidFill>
                  <a:schemeClr val="dk2"/>
                </a:solidFill>
                <a:latin typeface="Candara"/>
                <a:ea typeface="Candara"/>
                <a:cs typeface="Candara"/>
                <a:sym typeface="Candara"/>
              </a:defRPr>
            </a:lvl6pPr>
            <a:lvl7pPr marL="0" marR="0" lvl="6" indent="0" algn="ctr" rtl="0">
              <a:spcBef>
                <a:spcPts val="0"/>
              </a:spcBef>
              <a:buNone/>
              <a:defRPr sz="1000">
                <a:solidFill>
                  <a:schemeClr val="dk2"/>
                </a:solidFill>
                <a:latin typeface="Candara"/>
                <a:ea typeface="Candara"/>
                <a:cs typeface="Candara"/>
                <a:sym typeface="Candara"/>
              </a:defRPr>
            </a:lvl7pPr>
            <a:lvl8pPr marL="0" marR="0" lvl="7" indent="0" algn="ctr" rtl="0">
              <a:spcBef>
                <a:spcPts val="0"/>
              </a:spcBef>
              <a:buNone/>
              <a:defRPr sz="1000">
                <a:solidFill>
                  <a:schemeClr val="dk2"/>
                </a:solidFill>
                <a:latin typeface="Candara"/>
                <a:ea typeface="Candara"/>
                <a:cs typeface="Candara"/>
                <a:sym typeface="Candara"/>
              </a:defRPr>
            </a:lvl8pPr>
            <a:lvl9pPr marL="0" marR="0" lvl="8" indent="0" algn="ctr" rtl="0">
              <a:spcBef>
                <a:spcPts val="0"/>
              </a:spcBef>
              <a:buNone/>
              <a:defRPr sz="1000">
                <a:solidFill>
                  <a:schemeClr val="dk2"/>
                </a:solidFill>
                <a:latin typeface="Candara"/>
                <a:ea typeface="Candara"/>
                <a:cs typeface="Candara"/>
                <a:sym typeface="Candara"/>
              </a:defRPr>
            </a:lvl9pPr>
          </a:lstStyle>
          <a:p>
            <a:pPr marL="0" lvl="0" indent="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aşlıklı İçerik" type="objTx">
  <p:cSld name="OBJECT_WITH_CAPTION_TEXT">
    <p:spTree>
      <p:nvGrpSpPr>
        <p:cNvPr id="1" name="Shape 81"/>
        <p:cNvGrpSpPr/>
        <p:nvPr/>
      </p:nvGrpSpPr>
      <p:grpSpPr>
        <a:xfrm>
          <a:off x="0" y="0"/>
          <a:ext cx="0" cy="0"/>
          <a:chOff x="0" y="0"/>
          <a:chExt cx="0" cy="0"/>
        </a:xfrm>
      </p:grpSpPr>
      <p:sp>
        <p:nvSpPr>
          <p:cNvPr id="82" name="Shape 82"/>
          <p:cNvSpPr/>
          <p:nvPr/>
        </p:nvSpPr>
        <p:spPr>
          <a:xfrm>
            <a:off x="228600" y="228600"/>
            <a:ext cx="8695944" cy="1426464"/>
          </a:xfrm>
          <a:prstGeom prst="roundRect">
            <a:avLst>
              <a:gd name="adj" fmla="val 7136"/>
            </a:avLst>
          </a:prstGeom>
          <a:gradFill>
            <a:gsLst>
              <a:gs pos="0">
                <a:srgbClr val="0293E0"/>
              </a:gs>
              <a:gs pos="90000">
                <a:srgbClr val="81D2FE"/>
              </a:gs>
              <a:gs pos="100000">
                <a:srgbClr val="81D2F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sp>
        <p:nvSpPr>
          <p:cNvPr id="83" name="Shape 83"/>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a:solidFill>
                  <a:schemeClr val="dk2"/>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R="0" lvl="2"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R="0" lvl="3"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R="0" lvl="4"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R="0" lvl="5"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R="0" lvl="6"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R="0" lvl="7"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R="0" lvl="8"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84" name="Shape 84"/>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dk2"/>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R="0" lvl="2"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R="0" lvl="3"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R="0" lvl="4"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R="0" lvl="5"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R="0" lvl="6"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R="0" lvl="7"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R="0" lvl="8"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85" name="Shape 85"/>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dk2"/>
                </a:solidFill>
                <a:latin typeface="Candara"/>
                <a:ea typeface="Candara"/>
                <a:cs typeface="Candara"/>
                <a:sym typeface="Candara"/>
              </a:defRPr>
            </a:lvl1pPr>
            <a:lvl2pPr marL="0" marR="0" lvl="1" indent="0" algn="ctr" rtl="0">
              <a:spcBef>
                <a:spcPts val="0"/>
              </a:spcBef>
              <a:buNone/>
              <a:defRPr sz="1000">
                <a:solidFill>
                  <a:schemeClr val="dk2"/>
                </a:solidFill>
                <a:latin typeface="Candara"/>
                <a:ea typeface="Candara"/>
                <a:cs typeface="Candara"/>
                <a:sym typeface="Candara"/>
              </a:defRPr>
            </a:lvl2pPr>
            <a:lvl3pPr marL="0" marR="0" lvl="2" indent="0" algn="ctr" rtl="0">
              <a:spcBef>
                <a:spcPts val="0"/>
              </a:spcBef>
              <a:buNone/>
              <a:defRPr sz="1000">
                <a:solidFill>
                  <a:schemeClr val="dk2"/>
                </a:solidFill>
                <a:latin typeface="Candara"/>
                <a:ea typeface="Candara"/>
                <a:cs typeface="Candara"/>
                <a:sym typeface="Candara"/>
              </a:defRPr>
            </a:lvl3pPr>
            <a:lvl4pPr marL="0" marR="0" lvl="3" indent="0" algn="ctr" rtl="0">
              <a:spcBef>
                <a:spcPts val="0"/>
              </a:spcBef>
              <a:buNone/>
              <a:defRPr sz="1000">
                <a:solidFill>
                  <a:schemeClr val="dk2"/>
                </a:solidFill>
                <a:latin typeface="Candara"/>
                <a:ea typeface="Candara"/>
                <a:cs typeface="Candara"/>
                <a:sym typeface="Candara"/>
              </a:defRPr>
            </a:lvl4pPr>
            <a:lvl5pPr marL="0" marR="0" lvl="4" indent="0" algn="ctr" rtl="0">
              <a:spcBef>
                <a:spcPts val="0"/>
              </a:spcBef>
              <a:buNone/>
              <a:defRPr sz="1000">
                <a:solidFill>
                  <a:schemeClr val="dk2"/>
                </a:solidFill>
                <a:latin typeface="Candara"/>
                <a:ea typeface="Candara"/>
                <a:cs typeface="Candara"/>
                <a:sym typeface="Candara"/>
              </a:defRPr>
            </a:lvl5pPr>
            <a:lvl6pPr marL="0" marR="0" lvl="5" indent="0" algn="ctr" rtl="0">
              <a:spcBef>
                <a:spcPts val="0"/>
              </a:spcBef>
              <a:buNone/>
              <a:defRPr sz="1000">
                <a:solidFill>
                  <a:schemeClr val="dk2"/>
                </a:solidFill>
                <a:latin typeface="Candara"/>
                <a:ea typeface="Candara"/>
                <a:cs typeface="Candara"/>
                <a:sym typeface="Candara"/>
              </a:defRPr>
            </a:lvl6pPr>
            <a:lvl7pPr marL="0" marR="0" lvl="6" indent="0" algn="ctr" rtl="0">
              <a:spcBef>
                <a:spcPts val="0"/>
              </a:spcBef>
              <a:buNone/>
              <a:defRPr sz="1000">
                <a:solidFill>
                  <a:schemeClr val="dk2"/>
                </a:solidFill>
                <a:latin typeface="Candara"/>
                <a:ea typeface="Candara"/>
                <a:cs typeface="Candara"/>
                <a:sym typeface="Candara"/>
              </a:defRPr>
            </a:lvl7pPr>
            <a:lvl8pPr marL="0" marR="0" lvl="7" indent="0" algn="ctr" rtl="0">
              <a:spcBef>
                <a:spcPts val="0"/>
              </a:spcBef>
              <a:buNone/>
              <a:defRPr sz="1000">
                <a:solidFill>
                  <a:schemeClr val="dk2"/>
                </a:solidFill>
                <a:latin typeface="Candara"/>
                <a:ea typeface="Candara"/>
                <a:cs typeface="Candara"/>
                <a:sym typeface="Candara"/>
              </a:defRPr>
            </a:lvl8pPr>
            <a:lvl9pPr marL="0" marR="0" lvl="8" indent="0" algn="ctr" rtl="0">
              <a:spcBef>
                <a:spcPts val="0"/>
              </a:spcBef>
              <a:buNone/>
              <a:defRPr sz="1000">
                <a:solidFill>
                  <a:schemeClr val="dk2"/>
                </a:solidFill>
                <a:latin typeface="Candara"/>
                <a:ea typeface="Candara"/>
                <a:cs typeface="Candara"/>
                <a:sym typeface="Candara"/>
              </a:defRPr>
            </a:lvl9pPr>
          </a:lstStyle>
          <a:p>
            <a:pPr marL="0" lvl="0" indent="0">
              <a:spcBef>
                <a:spcPts val="0"/>
              </a:spcBef>
              <a:spcAft>
                <a:spcPts val="0"/>
              </a:spcAft>
              <a:buNone/>
            </a:pPr>
            <a:fld id="{00000000-1234-1234-1234-123412341234}" type="slidenum">
              <a:rPr lang="tr-TR"/>
              <a:t>‹#›</a:t>
            </a:fld>
            <a:endParaRPr/>
          </a:p>
        </p:txBody>
      </p:sp>
      <p:sp>
        <p:nvSpPr>
          <p:cNvPr id="86" name="Shape 86"/>
          <p:cNvSpPr txBox="1">
            <a:spLocks noGrp="1"/>
          </p:cNvSpPr>
          <p:nvPr>
            <p:ph type="body" idx="1"/>
          </p:nvPr>
        </p:nvSpPr>
        <p:spPr>
          <a:xfrm>
            <a:off x="914400" y="3581400"/>
            <a:ext cx="3352800" cy="1905001"/>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accent1"/>
              </a:buClr>
              <a:buSzPts val="1800"/>
              <a:buFont typeface="Noto Sans Symbols"/>
              <a:buNone/>
              <a:defRPr sz="1800" b="0" i="0" u="none" strike="noStrike" cap="none">
                <a:solidFill>
                  <a:schemeClr val="dk2"/>
                </a:solidFill>
                <a:latin typeface="Candara"/>
                <a:ea typeface="Candara"/>
                <a:cs typeface="Candara"/>
                <a:sym typeface="Candara"/>
              </a:defRPr>
            </a:lvl1pPr>
            <a:lvl2pPr marL="914400" marR="0" lvl="1" indent="-228600" algn="l" rtl="0">
              <a:spcBef>
                <a:spcPts val="600"/>
              </a:spcBef>
              <a:spcAft>
                <a:spcPts val="0"/>
              </a:spcAft>
              <a:buClr>
                <a:schemeClr val="accent1"/>
              </a:buClr>
              <a:buSzPts val="1200"/>
              <a:buFont typeface="Noto Sans Symbols"/>
              <a:buNone/>
              <a:defRPr sz="1200" b="0" i="0" u="none" strike="noStrike" cap="none">
                <a:solidFill>
                  <a:schemeClr val="dk2"/>
                </a:solidFill>
                <a:latin typeface="Candara"/>
                <a:ea typeface="Candara"/>
                <a:cs typeface="Candara"/>
                <a:sym typeface="Candara"/>
              </a:defRPr>
            </a:lvl2pPr>
            <a:lvl3pPr marL="1371600" marR="0" lvl="2" indent="-228600" algn="l" rtl="0">
              <a:spcBef>
                <a:spcPts val="200"/>
              </a:spcBef>
              <a:spcAft>
                <a:spcPts val="0"/>
              </a:spcAft>
              <a:buClr>
                <a:schemeClr val="accent1"/>
              </a:buClr>
              <a:buSzPts val="1000"/>
              <a:buFont typeface="Noto Sans Symbols"/>
              <a:buNone/>
              <a:defRPr sz="1000" b="0" i="0" u="none" strike="noStrike" cap="none">
                <a:solidFill>
                  <a:schemeClr val="dk2"/>
                </a:solidFill>
                <a:latin typeface="Candara"/>
                <a:ea typeface="Candara"/>
                <a:cs typeface="Candara"/>
                <a:sym typeface="Candara"/>
              </a:defRPr>
            </a:lvl3pPr>
            <a:lvl4pPr marL="1828800" marR="0" lvl="3"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ndara"/>
                <a:ea typeface="Candara"/>
                <a:cs typeface="Candara"/>
                <a:sym typeface="Candara"/>
              </a:defRPr>
            </a:lvl4pPr>
            <a:lvl5pPr marL="2286000" marR="0" lvl="4"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ndara"/>
                <a:ea typeface="Candara"/>
                <a:cs typeface="Candara"/>
                <a:sym typeface="Candara"/>
              </a:defRPr>
            </a:lvl5pPr>
            <a:lvl6pPr marL="2743200" marR="0" lvl="5" indent="-228600" algn="l" rtl="0">
              <a:spcBef>
                <a:spcPts val="384"/>
              </a:spcBef>
              <a:spcAft>
                <a:spcPts val="0"/>
              </a:spcAft>
              <a:buClr>
                <a:schemeClr val="accent1"/>
              </a:buClr>
              <a:buSzPts val="900"/>
              <a:buFont typeface="Noto Sans Symbols"/>
              <a:buNone/>
              <a:defRPr sz="900" b="0" i="0" u="none" strike="noStrike" cap="none">
                <a:solidFill>
                  <a:schemeClr val="dk2"/>
                </a:solidFill>
                <a:latin typeface="Candara"/>
                <a:ea typeface="Candara"/>
                <a:cs typeface="Candara"/>
                <a:sym typeface="Candara"/>
              </a:defRPr>
            </a:lvl6pPr>
            <a:lvl7pPr marL="3200400" marR="0" lvl="6" indent="-228600" algn="l" rtl="0">
              <a:spcBef>
                <a:spcPts val="384"/>
              </a:spcBef>
              <a:spcAft>
                <a:spcPts val="0"/>
              </a:spcAft>
              <a:buClr>
                <a:schemeClr val="accent1"/>
              </a:buClr>
              <a:buSzPts val="900"/>
              <a:buFont typeface="Noto Sans Symbols"/>
              <a:buNone/>
              <a:defRPr sz="900" b="0" i="0" u="none" strike="noStrike" cap="none">
                <a:solidFill>
                  <a:schemeClr val="dk2"/>
                </a:solidFill>
                <a:latin typeface="Candara"/>
                <a:ea typeface="Candara"/>
                <a:cs typeface="Candara"/>
                <a:sym typeface="Candara"/>
              </a:defRPr>
            </a:lvl7pPr>
            <a:lvl8pPr marL="3657600" marR="0" lvl="7" indent="-228600" algn="l" rtl="0">
              <a:spcBef>
                <a:spcPts val="384"/>
              </a:spcBef>
              <a:spcAft>
                <a:spcPts val="0"/>
              </a:spcAft>
              <a:buClr>
                <a:schemeClr val="accent1"/>
              </a:buClr>
              <a:buSzPts val="900"/>
              <a:buFont typeface="Noto Sans Symbols"/>
              <a:buNone/>
              <a:defRPr sz="900" b="0" i="0" u="none" strike="noStrike" cap="none">
                <a:solidFill>
                  <a:schemeClr val="dk2"/>
                </a:solidFill>
                <a:latin typeface="Candara"/>
                <a:ea typeface="Candara"/>
                <a:cs typeface="Candara"/>
                <a:sym typeface="Candara"/>
              </a:defRPr>
            </a:lvl8pPr>
            <a:lvl9pPr marL="4114800" marR="0" lvl="8" indent="-228600" algn="l" rtl="0">
              <a:spcBef>
                <a:spcPts val="384"/>
              </a:spcBef>
              <a:spcAft>
                <a:spcPts val="0"/>
              </a:spcAft>
              <a:buClr>
                <a:schemeClr val="accent1"/>
              </a:buClr>
              <a:buSzPts val="900"/>
              <a:buFont typeface="Noto Sans Symbols"/>
              <a:buNone/>
              <a:defRPr sz="900" b="0" i="0" u="none" strike="noStrike" cap="none">
                <a:solidFill>
                  <a:schemeClr val="dk2"/>
                </a:solidFill>
                <a:latin typeface="Candara"/>
                <a:ea typeface="Candara"/>
                <a:cs typeface="Candara"/>
                <a:sym typeface="Candara"/>
              </a:defRPr>
            </a:lvl9pPr>
          </a:lstStyle>
          <a:p>
            <a:endParaRPr/>
          </a:p>
        </p:txBody>
      </p:sp>
      <p:grpSp>
        <p:nvGrpSpPr>
          <p:cNvPr id="87" name="Shape 87"/>
          <p:cNvGrpSpPr/>
          <p:nvPr/>
        </p:nvGrpSpPr>
        <p:grpSpPr>
          <a:xfrm>
            <a:off x="211665" y="714191"/>
            <a:ext cx="8723376" cy="1331580"/>
            <a:chOff x="-3905250" y="4294188"/>
            <a:chExt cx="13011150" cy="1892300"/>
          </a:xfrm>
        </p:grpSpPr>
        <p:sp>
          <p:nvSpPr>
            <p:cNvPr id="88" name="Shape 88"/>
            <p:cNvSpPr/>
            <p:nvPr/>
          </p:nvSpPr>
          <p:spPr>
            <a:xfrm>
              <a:off x="4810125" y="4500563"/>
              <a:ext cx="4295775" cy="1016000"/>
            </a:xfrm>
            <a:custGeom>
              <a:avLst/>
              <a:gdLst/>
              <a:ahLst/>
              <a:cxnLst/>
              <a:rect l="0" t="0" r="0" b="0"/>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89" name="Shape 89"/>
            <p:cNvSpPr/>
            <p:nvPr/>
          </p:nvSpPr>
          <p:spPr>
            <a:xfrm>
              <a:off x="-309563" y="4318000"/>
              <a:ext cx="8280401" cy="1209675"/>
            </a:xfrm>
            <a:custGeom>
              <a:avLst/>
              <a:gdLst/>
              <a:ahLst/>
              <a:cxnLst/>
              <a:rect l="0" t="0" r="0" b="0"/>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90" name="Shape 90"/>
            <p:cNvSpPr/>
            <p:nvPr/>
          </p:nvSpPr>
          <p:spPr>
            <a:xfrm>
              <a:off x="3175" y="4335463"/>
              <a:ext cx="8166100" cy="1101725"/>
            </a:xfrm>
            <a:custGeom>
              <a:avLst/>
              <a:gdLst/>
              <a:ahLst/>
              <a:cxnLst/>
              <a:rect l="0" t="0" r="0" b="0"/>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91" name="Shape 91"/>
            <p:cNvSpPr/>
            <p:nvPr/>
          </p:nvSpPr>
          <p:spPr>
            <a:xfrm>
              <a:off x="4156075" y="4316413"/>
              <a:ext cx="4940300" cy="927100"/>
            </a:xfrm>
            <a:custGeom>
              <a:avLst/>
              <a:gdLst/>
              <a:ahLst/>
              <a:cxnLst/>
              <a:rect l="0" t="0" r="0" b="0"/>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92" name="Shape 92"/>
            <p:cNvSpPr/>
            <p:nvPr/>
          </p:nvSpPr>
          <p:spPr>
            <a:xfrm>
              <a:off x="-3905250" y="4294188"/>
              <a:ext cx="13011150" cy="1892300"/>
            </a:xfrm>
            <a:custGeom>
              <a:avLst/>
              <a:gdLst/>
              <a:ahLst/>
              <a:cxnLst/>
              <a:rect l="0" t="0" r="0" b="0"/>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grpSp>
      <p:sp>
        <p:nvSpPr>
          <p:cNvPr id="93" name="Shape 93"/>
          <p:cNvSpPr txBox="1">
            <a:spLocks noGrp="1"/>
          </p:cNvSpPr>
          <p:nvPr>
            <p:ph type="title"/>
          </p:nvPr>
        </p:nvSpPr>
        <p:spPr>
          <a:xfrm>
            <a:off x="914400" y="2286000"/>
            <a:ext cx="3352800" cy="125272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2"/>
              </a:buClr>
              <a:buSzPts val="3200"/>
              <a:buFont typeface="Candara"/>
              <a:buNone/>
              <a:defRPr sz="3200" b="0" i="0" u="none" strike="noStrike" cap="none">
                <a:solidFill>
                  <a:schemeClr val="dk2"/>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94" name="Shape 94"/>
          <p:cNvSpPr txBox="1">
            <a:spLocks noGrp="1"/>
          </p:cNvSpPr>
          <p:nvPr>
            <p:ph type="body" idx="2"/>
          </p:nvPr>
        </p:nvSpPr>
        <p:spPr>
          <a:xfrm>
            <a:off x="4651962" y="1828800"/>
            <a:ext cx="3904076" cy="3810000"/>
          </a:xfrm>
          <a:prstGeom prst="rect">
            <a:avLst/>
          </a:prstGeom>
          <a:noFill/>
          <a:ln>
            <a:noFill/>
          </a:ln>
        </p:spPr>
        <p:txBody>
          <a:bodyPr spcFirstLastPara="1" wrap="square" lIns="91425" tIns="45700" rIns="91425" bIns="45700" anchor="ctr" anchorCtr="0"/>
          <a:lstStyle>
            <a:lvl1pPr marL="457200" marR="0" lvl="0" indent="-368300" algn="l" rtl="0">
              <a:spcBef>
                <a:spcPts val="440"/>
              </a:spcBef>
              <a:spcAft>
                <a:spcPts val="0"/>
              </a:spcAft>
              <a:buClr>
                <a:schemeClr val="lt1"/>
              </a:buClr>
              <a:buSzPts val="2200"/>
              <a:buFont typeface="Noto Sans Symbols"/>
              <a:buChar char="∗"/>
              <a:defRPr sz="2200" b="0" i="0" u="none" strike="noStrike" cap="none">
                <a:solidFill>
                  <a:schemeClr val="dk2"/>
                </a:solidFill>
                <a:latin typeface="Candara"/>
                <a:ea typeface="Candara"/>
                <a:cs typeface="Candara"/>
                <a:sym typeface="Candara"/>
              </a:defRPr>
            </a:lvl1pPr>
            <a:lvl2pPr marL="914400" marR="0" lvl="1" indent="-355600" algn="l" rtl="0">
              <a:spcBef>
                <a:spcPts val="400"/>
              </a:spcBef>
              <a:spcAft>
                <a:spcPts val="0"/>
              </a:spcAft>
              <a:buClr>
                <a:schemeClr val="lt1"/>
              </a:buClr>
              <a:buSzPts val="2000"/>
              <a:buFont typeface="Noto Sans Symbols"/>
              <a:buChar char="∗"/>
              <a:defRPr sz="2000" b="0" i="0" u="none" strike="noStrike" cap="none">
                <a:solidFill>
                  <a:schemeClr val="dk2"/>
                </a:solidFill>
                <a:latin typeface="Candara"/>
                <a:ea typeface="Candara"/>
                <a:cs typeface="Candara"/>
                <a:sym typeface="Candara"/>
              </a:defRPr>
            </a:lvl2pPr>
            <a:lvl3pPr marL="1371600" marR="0" lvl="2" indent="-342900" algn="l" rtl="0">
              <a:spcBef>
                <a:spcPts val="360"/>
              </a:spcBef>
              <a:spcAft>
                <a:spcPts val="0"/>
              </a:spcAft>
              <a:buClr>
                <a:schemeClr val="lt1"/>
              </a:buClr>
              <a:buSzPts val="1800"/>
              <a:buFont typeface="Noto Sans Symbols"/>
              <a:buChar char="∗"/>
              <a:defRPr sz="1800" b="0" i="0" u="none" strike="noStrike" cap="none">
                <a:solidFill>
                  <a:schemeClr val="dk2"/>
                </a:solidFill>
                <a:latin typeface="Candara"/>
                <a:ea typeface="Candara"/>
                <a:cs typeface="Candara"/>
                <a:sym typeface="Candara"/>
              </a:defRPr>
            </a:lvl3pPr>
            <a:lvl4pPr marL="1828800" marR="0" lvl="3" indent="-330200" algn="l" rtl="0">
              <a:spcBef>
                <a:spcPts val="320"/>
              </a:spcBef>
              <a:spcAft>
                <a:spcPts val="0"/>
              </a:spcAft>
              <a:buClr>
                <a:schemeClr val="lt1"/>
              </a:buClr>
              <a:buSzPts val="1600"/>
              <a:buFont typeface="Noto Sans Symbols"/>
              <a:buChar char="∗"/>
              <a:defRPr sz="1600" b="0" i="0" u="none" strike="noStrike" cap="none">
                <a:solidFill>
                  <a:schemeClr val="dk2"/>
                </a:solidFill>
                <a:latin typeface="Candara"/>
                <a:ea typeface="Candara"/>
                <a:cs typeface="Candara"/>
                <a:sym typeface="Candara"/>
              </a:defRPr>
            </a:lvl4pPr>
            <a:lvl5pPr marL="2286000" marR="0" lvl="4" indent="-330200" algn="l" rtl="0">
              <a:spcBef>
                <a:spcPts val="320"/>
              </a:spcBef>
              <a:spcAft>
                <a:spcPts val="0"/>
              </a:spcAft>
              <a:buClr>
                <a:schemeClr val="lt1"/>
              </a:buClr>
              <a:buSzPts val="1600"/>
              <a:buFont typeface="Noto Sans Symbols"/>
              <a:buChar char="∗"/>
              <a:defRPr sz="1600" b="0" i="0" u="none" strike="noStrike" cap="none">
                <a:solidFill>
                  <a:schemeClr val="dk2"/>
                </a:solidFill>
                <a:latin typeface="Candara"/>
                <a:ea typeface="Candara"/>
                <a:cs typeface="Candara"/>
                <a:sym typeface="Candara"/>
              </a:defRPr>
            </a:lvl5pPr>
            <a:lvl6pPr marL="2743200" marR="0" lvl="5" indent="-355600" algn="l" rtl="0">
              <a:spcBef>
                <a:spcPts val="384"/>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6pPr>
            <a:lvl7pPr marL="3200400" marR="0" lvl="6" indent="-355600" algn="l" rtl="0">
              <a:spcBef>
                <a:spcPts val="384"/>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7pPr>
            <a:lvl8pPr marL="3657600" marR="0" lvl="7" indent="-355600" algn="l" rtl="0">
              <a:spcBef>
                <a:spcPts val="384"/>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8pPr>
            <a:lvl9pPr marL="4114800" marR="0" lvl="8" indent="-355600" algn="l" rtl="0">
              <a:spcBef>
                <a:spcPts val="384"/>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aşlıklı Resim" type="picTx">
  <p:cSld name="PICTURE_WITH_CAPTION_TEXT">
    <p:spTree>
      <p:nvGrpSpPr>
        <p:cNvPr id="1" name="Shape 95"/>
        <p:cNvGrpSpPr/>
        <p:nvPr/>
      </p:nvGrpSpPr>
      <p:grpSpPr>
        <a:xfrm>
          <a:off x="0" y="0"/>
          <a:ext cx="0" cy="0"/>
          <a:chOff x="0" y="0"/>
          <a:chExt cx="0" cy="0"/>
        </a:xfrm>
      </p:grpSpPr>
      <p:sp>
        <p:nvSpPr>
          <p:cNvPr id="96" name="Shape 96"/>
          <p:cNvSpPr/>
          <p:nvPr/>
        </p:nvSpPr>
        <p:spPr>
          <a:xfrm>
            <a:off x="228600" y="228600"/>
            <a:ext cx="8695944" cy="6035040"/>
          </a:xfrm>
          <a:prstGeom prst="roundRect">
            <a:avLst>
              <a:gd name="adj" fmla="val 1272"/>
            </a:avLst>
          </a:prstGeom>
          <a:gradFill>
            <a:gsLst>
              <a:gs pos="0">
                <a:srgbClr val="0293E0"/>
              </a:gs>
              <a:gs pos="100000">
                <a:srgbClr val="81D2F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grpSp>
        <p:nvGrpSpPr>
          <p:cNvPr id="97" name="Shape 97"/>
          <p:cNvGrpSpPr/>
          <p:nvPr/>
        </p:nvGrpSpPr>
        <p:grpSpPr>
          <a:xfrm>
            <a:off x="211665" y="5353963"/>
            <a:ext cx="8723376" cy="1331580"/>
            <a:chOff x="-3905250" y="4294188"/>
            <a:chExt cx="13011150" cy="1892300"/>
          </a:xfrm>
        </p:grpSpPr>
        <p:sp>
          <p:nvSpPr>
            <p:cNvPr id="98" name="Shape 98"/>
            <p:cNvSpPr/>
            <p:nvPr/>
          </p:nvSpPr>
          <p:spPr>
            <a:xfrm>
              <a:off x="4810125" y="4500563"/>
              <a:ext cx="4295775" cy="1016000"/>
            </a:xfrm>
            <a:custGeom>
              <a:avLst/>
              <a:gdLst/>
              <a:ahLst/>
              <a:cxnLst/>
              <a:rect l="0" t="0" r="0" b="0"/>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99" name="Shape 99"/>
            <p:cNvSpPr/>
            <p:nvPr/>
          </p:nvSpPr>
          <p:spPr>
            <a:xfrm>
              <a:off x="-309563" y="4318000"/>
              <a:ext cx="8280401" cy="1209675"/>
            </a:xfrm>
            <a:custGeom>
              <a:avLst/>
              <a:gdLst/>
              <a:ahLst/>
              <a:cxnLst/>
              <a:rect l="0" t="0" r="0" b="0"/>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00" name="Shape 100"/>
            <p:cNvSpPr/>
            <p:nvPr/>
          </p:nvSpPr>
          <p:spPr>
            <a:xfrm>
              <a:off x="3175" y="4335463"/>
              <a:ext cx="8166100" cy="1101725"/>
            </a:xfrm>
            <a:custGeom>
              <a:avLst/>
              <a:gdLst/>
              <a:ahLst/>
              <a:cxnLst/>
              <a:rect l="0" t="0" r="0" b="0"/>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01" name="Shape 101"/>
            <p:cNvSpPr/>
            <p:nvPr/>
          </p:nvSpPr>
          <p:spPr>
            <a:xfrm>
              <a:off x="4156075" y="4316413"/>
              <a:ext cx="4940300" cy="927100"/>
            </a:xfrm>
            <a:custGeom>
              <a:avLst/>
              <a:gdLst/>
              <a:ahLst/>
              <a:cxnLst/>
              <a:rect l="0" t="0" r="0" b="0"/>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02" name="Shape 102"/>
            <p:cNvSpPr/>
            <p:nvPr/>
          </p:nvSpPr>
          <p:spPr>
            <a:xfrm>
              <a:off x="-3905250" y="4294188"/>
              <a:ext cx="13011150" cy="1892300"/>
            </a:xfrm>
            <a:custGeom>
              <a:avLst/>
              <a:gdLst/>
              <a:ahLst/>
              <a:cxnLst/>
              <a:rect l="0" t="0" r="0" b="0"/>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grpSp>
      <p:sp>
        <p:nvSpPr>
          <p:cNvPr id="103" name="Shape 103"/>
          <p:cNvSpPr txBox="1">
            <a:spLocks noGrp="1"/>
          </p:cNvSpPr>
          <p:nvPr>
            <p:ph type="title"/>
          </p:nvPr>
        </p:nvSpPr>
        <p:spPr>
          <a:xfrm>
            <a:off x="4874155" y="338667"/>
            <a:ext cx="3812645" cy="2429934"/>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FFFFFF"/>
              </a:buClr>
              <a:buSzPts val="2800"/>
              <a:buFont typeface="Candara"/>
              <a:buNone/>
              <a:defRPr sz="2800" b="0" i="0" u="none" strike="noStrike" cap="none">
                <a:solidFill>
                  <a:srgbClr val="FFFFFF"/>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04" name="Shape 104"/>
          <p:cNvSpPr txBox="1">
            <a:spLocks noGrp="1"/>
          </p:cNvSpPr>
          <p:nvPr>
            <p:ph type="body" idx="1"/>
          </p:nvPr>
        </p:nvSpPr>
        <p:spPr>
          <a:xfrm>
            <a:off x="4868333" y="2785533"/>
            <a:ext cx="3818467" cy="2421467"/>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accent1"/>
              </a:buClr>
              <a:buSzPts val="1800"/>
              <a:buFont typeface="Noto Sans Symbols"/>
              <a:buNone/>
              <a:defRPr sz="1800" b="0" i="0" u="none" strike="noStrike" cap="none">
                <a:solidFill>
                  <a:srgbClr val="FFFFFF"/>
                </a:solidFill>
                <a:latin typeface="Candara"/>
                <a:ea typeface="Candara"/>
                <a:cs typeface="Candara"/>
                <a:sym typeface="Candara"/>
              </a:defRPr>
            </a:lvl1pPr>
            <a:lvl2pPr marL="914400" marR="0" lvl="1" indent="-228600" algn="l" rtl="0">
              <a:spcBef>
                <a:spcPts val="240"/>
              </a:spcBef>
              <a:spcAft>
                <a:spcPts val="0"/>
              </a:spcAft>
              <a:buClr>
                <a:schemeClr val="accent1"/>
              </a:buClr>
              <a:buSzPts val="1200"/>
              <a:buFont typeface="Noto Sans Symbols"/>
              <a:buNone/>
              <a:defRPr sz="1200" b="0" i="0" u="none" strike="noStrike" cap="none">
                <a:solidFill>
                  <a:schemeClr val="dk2"/>
                </a:solidFill>
                <a:latin typeface="Candara"/>
                <a:ea typeface="Candara"/>
                <a:cs typeface="Candara"/>
                <a:sym typeface="Candara"/>
              </a:defRPr>
            </a:lvl2pPr>
            <a:lvl3pPr marL="1371600" marR="0" lvl="2" indent="-228600" algn="l" rtl="0">
              <a:spcBef>
                <a:spcPts val="200"/>
              </a:spcBef>
              <a:spcAft>
                <a:spcPts val="0"/>
              </a:spcAft>
              <a:buClr>
                <a:schemeClr val="accent1"/>
              </a:buClr>
              <a:buSzPts val="1000"/>
              <a:buFont typeface="Noto Sans Symbols"/>
              <a:buNone/>
              <a:defRPr sz="1000" b="0" i="0" u="none" strike="noStrike" cap="none">
                <a:solidFill>
                  <a:schemeClr val="dk2"/>
                </a:solidFill>
                <a:latin typeface="Candara"/>
                <a:ea typeface="Candara"/>
                <a:cs typeface="Candara"/>
                <a:sym typeface="Candara"/>
              </a:defRPr>
            </a:lvl3pPr>
            <a:lvl4pPr marL="1828800" marR="0" lvl="3"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ndara"/>
                <a:ea typeface="Candara"/>
                <a:cs typeface="Candara"/>
                <a:sym typeface="Candara"/>
              </a:defRPr>
            </a:lvl4pPr>
            <a:lvl5pPr marL="2286000" marR="0" lvl="4"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ndara"/>
                <a:ea typeface="Candara"/>
                <a:cs typeface="Candara"/>
                <a:sym typeface="Candara"/>
              </a:defRPr>
            </a:lvl5pPr>
            <a:lvl6pPr marL="2743200" marR="0" lvl="5" indent="-228600" algn="l" rtl="0">
              <a:spcBef>
                <a:spcPts val="384"/>
              </a:spcBef>
              <a:spcAft>
                <a:spcPts val="0"/>
              </a:spcAft>
              <a:buClr>
                <a:schemeClr val="accent1"/>
              </a:buClr>
              <a:buSzPts val="900"/>
              <a:buFont typeface="Noto Sans Symbols"/>
              <a:buNone/>
              <a:defRPr sz="900" b="0" i="0" u="none" strike="noStrike" cap="none">
                <a:solidFill>
                  <a:schemeClr val="dk2"/>
                </a:solidFill>
                <a:latin typeface="Candara"/>
                <a:ea typeface="Candara"/>
                <a:cs typeface="Candara"/>
                <a:sym typeface="Candara"/>
              </a:defRPr>
            </a:lvl6pPr>
            <a:lvl7pPr marL="3200400" marR="0" lvl="6" indent="-228600" algn="l" rtl="0">
              <a:spcBef>
                <a:spcPts val="384"/>
              </a:spcBef>
              <a:spcAft>
                <a:spcPts val="0"/>
              </a:spcAft>
              <a:buClr>
                <a:schemeClr val="accent1"/>
              </a:buClr>
              <a:buSzPts val="900"/>
              <a:buFont typeface="Noto Sans Symbols"/>
              <a:buNone/>
              <a:defRPr sz="900" b="0" i="0" u="none" strike="noStrike" cap="none">
                <a:solidFill>
                  <a:schemeClr val="dk2"/>
                </a:solidFill>
                <a:latin typeface="Candara"/>
                <a:ea typeface="Candara"/>
                <a:cs typeface="Candara"/>
                <a:sym typeface="Candara"/>
              </a:defRPr>
            </a:lvl7pPr>
            <a:lvl8pPr marL="3657600" marR="0" lvl="7" indent="-228600" algn="l" rtl="0">
              <a:spcBef>
                <a:spcPts val="384"/>
              </a:spcBef>
              <a:spcAft>
                <a:spcPts val="0"/>
              </a:spcAft>
              <a:buClr>
                <a:schemeClr val="accent1"/>
              </a:buClr>
              <a:buSzPts val="900"/>
              <a:buFont typeface="Noto Sans Symbols"/>
              <a:buNone/>
              <a:defRPr sz="900" b="0" i="0" u="none" strike="noStrike" cap="none">
                <a:solidFill>
                  <a:schemeClr val="dk2"/>
                </a:solidFill>
                <a:latin typeface="Candara"/>
                <a:ea typeface="Candara"/>
                <a:cs typeface="Candara"/>
                <a:sym typeface="Candara"/>
              </a:defRPr>
            </a:lvl8pPr>
            <a:lvl9pPr marL="4114800" marR="0" lvl="8" indent="-228600" algn="l" rtl="0">
              <a:spcBef>
                <a:spcPts val="384"/>
              </a:spcBef>
              <a:spcAft>
                <a:spcPts val="0"/>
              </a:spcAft>
              <a:buClr>
                <a:schemeClr val="accent1"/>
              </a:buClr>
              <a:buSzPts val="900"/>
              <a:buFont typeface="Noto Sans Symbols"/>
              <a:buNone/>
              <a:defRPr sz="900" b="0" i="0" u="none" strike="noStrike" cap="none">
                <a:solidFill>
                  <a:schemeClr val="dk2"/>
                </a:solidFill>
                <a:latin typeface="Candara"/>
                <a:ea typeface="Candara"/>
                <a:cs typeface="Candara"/>
                <a:sym typeface="Candara"/>
              </a:defRPr>
            </a:lvl9pPr>
          </a:lstStyle>
          <a:p>
            <a:endParaRPr/>
          </a:p>
        </p:txBody>
      </p:sp>
      <p:sp>
        <p:nvSpPr>
          <p:cNvPr id="105" name="Shape 105"/>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a:solidFill>
                  <a:schemeClr val="dk2"/>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R="0" lvl="2"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R="0" lvl="3"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R="0" lvl="4"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R="0" lvl="5"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R="0" lvl="6"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R="0" lvl="7"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R="0" lvl="8"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106" name="Shape 106"/>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dk2"/>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R="0" lvl="2"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R="0" lvl="3"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R="0" lvl="4"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R="0" lvl="5"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R="0" lvl="6"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R="0" lvl="7"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R="0" lvl="8"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107" name="Shape 107"/>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dk2"/>
                </a:solidFill>
                <a:latin typeface="Candara"/>
                <a:ea typeface="Candara"/>
                <a:cs typeface="Candara"/>
                <a:sym typeface="Candara"/>
              </a:defRPr>
            </a:lvl1pPr>
            <a:lvl2pPr marL="0" marR="0" lvl="1" indent="0" algn="ctr" rtl="0">
              <a:spcBef>
                <a:spcPts val="0"/>
              </a:spcBef>
              <a:buNone/>
              <a:defRPr sz="1000">
                <a:solidFill>
                  <a:schemeClr val="dk2"/>
                </a:solidFill>
                <a:latin typeface="Candara"/>
                <a:ea typeface="Candara"/>
                <a:cs typeface="Candara"/>
                <a:sym typeface="Candara"/>
              </a:defRPr>
            </a:lvl2pPr>
            <a:lvl3pPr marL="0" marR="0" lvl="2" indent="0" algn="ctr" rtl="0">
              <a:spcBef>
                <a:spcPts val="0"/>
              </a:spcBef>
              <a:buNone/>
              <a:defRPr sz="1000">
                <a:solidFill>
                  <a:schemeClr val="dk2"/>
                </a:solidFill>
                <a:latin typeface="Candara"/>
                <a:ea typeface="Candara"/>
                <a:cs typeface="Candara"/>
                <a:sym typeface="Candara"/>
              </a:defRPr>
            </a:lvl3pPr>
            <a:lvl4pPr marL="0" marR="0" lvl="3" indent="0" algn="ctr" rtl="0">
              <a:spcBef>
                <a:spcPts val="0"/>
              </a:spcBef>
              <a:buNone/>
              <a:defRPr sz="1000">
                <a:solidFill>
                  <a:schemeClr val="dk2"/>
                </a:solidFill>
                <a:latin typeface="Candara"/>
                <a:ea typeface="Candara"/>
                <a:cs typeface="Candara"/>
                <a:sym typeface="Candara"/>
              </a:defRPr>
            </a:lvl4pPr>
            <a:lvl5pPr marL="0" marR="0" lvl="4" indent="0" algn="ctr" rtl="0">
              <a:spcBef>
                <a:spcPts val="0"/>
              </a:spcBef>
              <a:buNone/>
              <a:defRPr sz="1000">
                <a:solidFill>
                  <a:schemeClr val="dk2"/>
                </a:solidFill>
                <a:latin typeface="Candara"/>
                <a:ea typeface="Candara"/>
                <a:cs typeface="Candara"/>
                <a:sym typeface="Candara"/>
              </a:defRPr>
            </a:lvl5pPr>
            <a:lvl6pPr marL="0" marR="0" lvl="5" indent="0" algn="ctr" rtl="0">
              <a:spcBef>
                <a:spcPts val="0"/>
              </a:spcBef>
              <a:buNone/>
              <a:defRPr sz="1000">
                <a:solidFill>
                  <a:schemeClr val="dk2"/>
                </a:solidFill>
                <a:latin typeface="Candara"/>
                <a:ea typeface="Candara"/>
                <a:cs typeface="Candara"/>
                <a:sym typeface="Candara"/>
              </a:defRPr>
            </a:lvl6pPr>
            <a:lvl7pPr marL="0" marR="0" lvl="6" indent="0" algn="ctr" rtl="0">
              <a:spcBef>
                <a:spcPts val="0"/>
              </a:spcBef>
              <a:buNone/>
              <a:defRPr sz="1000">
                <a:solidFill>
                  <a:schemeClr val="dk2"/>
                </a:solidFill>
                <a:latin typeface="Candara"/>
                <a:ea typeface="Candara"/>
                <a:cs typeface="Candara"/>
                <a:sym typeface="Candara"/>
              </a:defRPr>
            </a:lvl7pPr>
            <a:lvl8pPr marL="0" marR="0" lvl="7" indent="0" algn="ctr" rtl="0">
              <a:spcBef>
                <a:spcPts val="0"/>
              </a:spcBef>
              <a:buNone/>
              <a:defRPr sz="1000">
                <a:solidFill>
                  <a:schemeClr val="dk2"/>
                </a:solidFill>
                <a:latin typeface="Candara"/>
                <a:ea typeface="Candara"/>
                <a:cs typeface="Candara"/>
                <a:sym typeface="Candara"/>
              </a:defRPr>
            </a:lvl8pPr>
            <a:lvl9pPr marL="0" marR="0" lvl="8" indent="0" algn="ctr" rtl="0">
              <a:spcBef>
                <a:spcPts val="0"/>
              </a:spcBef>
              <a:buNone/>
              <a:defRPr sz="1000">
                <a:solidFill>
                  <a:schemeClr val="dk2"/>
                </a:solidFill>
                <a:latin typeface="Candara"/>
                <a:ea typeface="Candara"/>
                <a:cs typeface="Candara"/>
                <a:sym typeface="Candara"/>
              </a:defRPr>
            </a:lvl9pPr>
          </a:lstStyle>
          <a:p>
            <a:pPr marL="0" lvl="0" indent="0">
              <a:spcBef>
                <a:spcPts val="0"/>
              </a:spcBef>
              <a:spcAft>
                <a:spcPts val="0"/>
              </a:spcAft>
              <a:buNone/>
            </a:pPr>
            <a:fld id="{00000000-1234-1234-1234-123412341234}" type="slidenum">
              <a:rPr lang="tr-TR"/>
              <a:t>‹#›</a:t>
            </a:fld>
            <a:endParaRPr/>
          </a:p>
        </p:txBody>
      </p:sp>
      <p:sp>
        <p:nvSpPr>
          <p:cNvPr id="108" name="Shape 108"/>
          <p:cNvSpPr>
            <a:spLocks noGrp="1"/>
          </p:cNvSpPr>
          <p:nvPr>
            <p:ph type="pic" idx="2"/>
          </p:nvPr>
        </p:nvSpPr>
        <p:spPr>
          <a:xfrm>
            <a:off x="838200" y="1371600"/>
            <a:ext cx="3566160" cy="2926080"/>
          </a:xfrm>
          <a:prstGeom prst="roundRect">
            <a:avLst>
              <a:gd name="adj" fmla="val 3924"/>
            </a:avLst>
          </a:prstGeom>
          <a:solidFill>
            <a:schemeClr val="accent1"/>
          </a:solidFill>
          <a:ln>
            <a:noFill/>
          </a:ln>
          <a:effectLst>
            <a:reflection stA="30000" endPos="30000" dist="5000" dir="5400000" sy="-100000" algn="bl" rotWithShape="0"/>
          </a:effectLst>
        </p:spPr>
        <p:txBody>
          <a:bodyPr spcFirstLastPara="1" wrap="square" lIns="91425" tIns="45700" rIns="91425" bIns="45700" anchor="t" anchorCtr="0"/>
          <a:lstStyle>
            <a:lvl1pPr marR="0" lvl="0" algn="ctr" rtl="0">
              <a:spcBef>
                <a:spcPts val="640"/>
              </a:spcBef>
              <a:spcAft>
                <a:spcPts val="0"/>
              </a:spcAft>
              <a:buClr>
                <a:schemeClr val="accent1"/>
              </a:buClr>
              <a:buSzPts val="3200"/>
              <a:buFont typeface="Noto Sans Symbols"/>
              <a:buNone/>
              <a:defRPr sz="3200" b="0" i="0" u="none" strike="noStrike" cap="none">
                <a:solidFill>
                  <a:schemeClr val="lt1"/>
                </a:solidFill>
                <a:latin typeface="Candara"/>
                <a:ea typeface="Candara"/>
                <a:cs typeface="Candara"/>
                <a:sym typeface="Candara"/>
              </a:defRPr>
            </a:lvl1pPr>
            <a:lvl2pPr marR="0" lvl="1" algn="l" rtl="0">
              <a:spcBef>
                <a:spcPts val="560"/>
              </a:spcBef>
              <a:spcAft>
                <a:spcPts val="0"/>
              </a:spcAft>
              <a:buClr>
                <a:schemeClr val="accent1"/>
              </a:buClr>
              <a:buSzPts val="2800"/>
              <a:buFont typeface="Noto Sans Symbols"/>
              <a:buNone/>
              <a:defRPr sz="2800" b="0" i="0" u="none" strike="noStrike" cap="none">
                <a:solidFill>
                  <a:schemeClr val="dk2"/>
                </a:solidFill>
                <a:latin typeface="Candara"/>
                <a:ea typeface="Candara"/>
                <a:cs typeface="Candara"/>
                <a:sym typeface="Candara"/>
              </a:defRPr>
            </a:lvl2pPr>
            <a:lvl3pPr marR="0" lvl="2" algn="l" rtl="0">
              <a:spcBef>
                <a:spcPts val="480"/>
              </a:spcBef>
              <a:spcAft>
                <a:spcPts val="0"/>
              </a:spcAft>
              <a:buClr>
                <a:schemeClr val="accent1"/>
              </a:buClr>
              <a:buSzPts val="2400"/>
              <a:buFont typeface="Noto Sans Symbols"/>
              <a:buNone/>
              <a:defRPr sz="2400" b="0" i="0" u="none" strike="noStrike" cap="none">
                <a:solidFill>
                  <a:schemeClr val="dk2"/>
                </a:solidFill>
                <a:latin typeface="Candara"/>
                <a:ea typeface="Candara"/>
                <a:cs typeface="Candara"/>
                <a:sym typeface="Candara"/>
              </a:defRPr>
            </a:lvl3pPr>
            <a:lvl4pPr marR="0" lvl="3" algn="l" rtl="0">
              <a:spcBef>
                <a:spcPts val="400"/>
              </a:spcBef>
              <a:spcAft>
                <a:spcPts val="0"/>
              </a:spcAft>
              <a:buClr>
                <a:schemeClr val="accent1"/>
              </a:buClr>
              <a:buSzPts val="2000"/>
              <a:buFont typeface="Noto Sans Symbols"/>
              <a:buNone/>
              <a:defRPr sz="2000" b="0" i="0" u="none" strike="noStrike" cap="none">
                <a:solidFill>
                  <a:schemeClr val="dk2"/>
                </a:solidFill>
                <a:latin typeface="Candara"/>
                <a:ea typeface="Candara"/>
                <a:cs typeface="Candara"/>
                <a:sym typeface="Candara"/>
              </a:defRPr>
            </a:lvl4pPr>
            <a:lvl5pPr marR="0" lvl="4" algn="l" rtl="0">
              <a:spcBef>
                <a:spcPts val="400"/>
              </a:spcBef>
              <a:spcAft>
                <a:spcPts val="0"/>
              </a:spcAft>
              <a:buClr>
                <a:schemeClr val="accent1"/>
              </a:buClr>
              <a:buSzPts val="2000"/>
              <a:buFont typeface="Noto Sans Symbols"/>
              <a:buNone/>
              <a:defRPr sz="2000" b="0" i="0" u="none" strike="noStrike" cap="none">
                <a:solidFill>
                  <a:schemeClr val="dk2"/>
                </a:solidFill>
                <a:latin typeface="Candara"/>
                <a:ea typeface="Candara"/>
                <a:cs typeface="Candara"/>
                <a:sym typeface="Candara"/>
              </a:defRPr>
            </a:lvl5pPr>
            <a:lvl6pPr marR="0" lvl="5" algn="l" rtl="0">
              <a:spcBef>
                <a:spcPts val="384"/>
              </a:spcBef>
              <a:spcAft>
                <a:spcPts val="0"/>
              </a:spcAft>
              <a:buClr>
                <a:schemeClr val="accent1"/>
              </a:buClr>
              <a:buSzPts val="2000"/>
              <a:buFont typeface="Noto Sans Symbols"/>
              <a:buNone/>
              <a:defRPr sz="2000" b="0" i="0" u="none" strike="noStrike" cap="none">
                <a:solidFill>
                  <a:schemeClr val="dk2"/>
                </a:solidFill>
                <a:latin typeface="Candara"/>
                <a:ea typeface="Candara"/>
                <a:cs typeface="Candara"/>
                <a:sym typeface="Candara"/>
              </a:defRPr>
            </a:lvl6pPr>
            <a:lvl7pPr marR="0" lvl="6" algn="l" rtl="0">
              <a:spcBef>
                <a:spcPts val="384"/>
              </a:spcBef>
              <a:spcAft>
                <a:spcPts val="0"/>
              </a:spcAft>
              <a:buClr>
                <a:schemeClr val="accent1"/>
              </a:buClr>
              <a:buSzPts val="2000"/>
              <a:buFont typeface="Noto Sans Symbols"/>
              <a:buNone/>
              <a:defRPr sz="2000" b="0" i="0" u="none" strike="noStrike" cap="none">
                <a:solidFill>
                  <a:schemeClr val="dk2"/>
                </a:solidFill>
                <a:latin typeface="Candara"/>
                <a:ea typeface="Candara"/>
                <a:cs typeface="Candara"/>
                <a:sym typeface="Candara"/>
              </a:defRPr>
            </a:lvl7pPr>
            <a:lvl8pPr marR="0" lvl="7" algn="l" rtl="0">
              <a:spcBef>
                <a:spcPts val="384"/>
              </a:spcBef>
              <a:spcAft>
                <a:spcPts val="0"/>
              </a:spcAft>
              <a:buClr>
                <a:schemeClr val="accent1"/>
              </a:buClr>
              <a:buSzPts val="2000"/>
              <a:buFont typeface="Noto Sans Symbols"/>
              <a:buNone/>
              <a:defRPr sz="2000" b="0" i="0" u="none" strike="noStrike" cap="none">
                <a:solidFill>
                  <a:schemeClr val="dk2"/>
                </a:solidFill>
                <a:latin typeface="Candara"/>
                <a:ea typeface="Candara"/>
                <a:cs typeface="Candara"/>
                <a:sym typeface="Candara"/>
              </a:defRPr>
            </a:lvl8pPr>
            <a:lvl9pPr marR="0" lvl="8" algn="l" rtl="0">
              <a:spcBef>
                <a:spcPts val="384"/>
              </a:spcBef>
              <a:spcAft>
                <a:spcPts val="0"/>
              </a:spcAft>
              <a:buClr>
                <a:schemeClr val="accent1"/>
              </a:buClr>
              <a:buSzPts val="2000"/>
              <a:buFont typeface="Noto Sans Symbols"/>
              <a:buNone/>
              <a:defRPr sz="2000" b="0" i="0" u="none" strike="noStrike" cap="none">
                <a:solidFill>
                  <a:schemeClr val="dk2"/>
                </a:solidFill>
                <a:latin typeface="Candara"/>
                <a:ea typeface="Candara"/>
                <a:cs typeface="Candara"/>
                <a:sym typeface="Candara"/>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p:nvPr/>
        </p:nvSpPr>
        <p:spPr>
          <a:xfrm>
            <a:off x="228600" y="228600"/>
            <a:ext cx="8695944" cy="2468880"/>
          </a:xfrm>
          <a:prstGeom prst="roundRect">
            <a:avLst>
              <a:gd name="adj" fmla="val 3362"/>
            </a:avLst>
          </a:prstGeom>
          <a:gradFill>
            <a:gsLst>
              <a:gs pos="0">
                <a:srgbClr val="0293E0"/>
              </a:gs>
              <a:gs pos="90000">
                <a:srgbClr val="81D2FE"/>
              </a:gs>
              <a:gs pos="100000">
                <a:srgbClr val="81D2F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ndara"/>
              <a:ea typeface="Candara"/>
              <a:cs typeface="Candara"/>
              <a:sym typeface="Candara"/>
            </a:endParaRPr>
          </a:p>
        </p:txBody>
      </p:sp>
      <p:grpSp>
        <p:nvGrpSpPr>
          <p:cNvPr id="7" name="Shape 7"/>
          <p:cNvGrpSpPr/>
          <p:nvPr/>
        </p:nvGrpSpPr>
        <p:grpSpPr>
          <a:xfrm>
            <a:off x="211665" y="1679429"/>
            <a:ext cx="8723376" cy="1329874"/>
            <a:chOff x="-3905251" y="4294188"/>
            <a:chExt cx="13027839" cy="1892300"/>
          </a:xfrm>
        </p:grpSpPr>
        <p:sp>
          <p:nvSpPr>
            <p:cNvPr id="8" name="Shape 8"/>
            <p:cNvSpPr/>
            <p:nvPr/>
          </p:nvSpPr>
          <p:spPr>
            <a:xfrm>
              <a:off x="4810125" y="4500563"/>
              <a:ext cx="4295775" cy="1016000"/>
            </a:xfrm>
            <a:custGeom>
              <a:avLst/>
              <a:gdLst/>
              <a:ahLst/>
              <a:cxnLst/>
              <a:rect l="0" t="0" r="0" b="0"/>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9" name="Shape 9"/>
            <p:cNvSpPr/>
            <p:nvPr/>
          </p:nvSpPr>
          <p:spPr>
            <a:xfrm>
              <a:off x="-309563" y="4318000"/>
              <a:ext cx="8280401" cy="1209675"/>
            </a:xfrm>
            <a:custGeom>
              <a:avLst/>
              <a:gdLst/>
              <a:ahLst/>
              <a:cxnLst/>
              <a:rect l="0" t="0" r="0" b="0"/>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0" name="Shape 10"/>
            <p:cNvSpPr/>
            <p:nvPr/>
          </p:nvSpPr>
          <p:spPr>
            <a:xfrm>
              <a:off x="3175" y="4335463"/>
              <a:ext cx="8166100" cy="1101725"/>
            </a:xfrm>
            <a:custGeom>
              <a:avLst/>
              <a:gdLst/>
              <a:ahLst/>
              <a:cxnLst/>
              <a:rect l="0" t="0" r="0" b="0"/>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1" name="Shape 11"/>
            <p:cNvSpPr/>
            <p:nvPr/>
          </p:nvSpPr>
          <p:spPr>
            <a:xfrm>
              <a:off x="4156075" y="4316413"/>
              <a:ext cx="4940300" cy="927100"/>
            </a:xfrm>
            <a:custGeom>
              <a:avLst/>
              <a:gdLst/>
              <a:ahLst/>
              <a:cxnLst/>
              <a:rect l="0" t="0" r="0" b="0"/>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2" name="Shape 12"/>
            <p:cNvSpPr/>
            <p:nvPr/>
          </p:nvSpPr>
          <p:spPr>
            <a:xfrm>
              <a:off x="-3905251" y="4294188"/>
              <a:ext cx="13027839" cy="1892300"/>
            </a:xfrm>
            <a:custGeom>
              <a:avLst/>
              <a:gdLst/>
              <a:ahLst/>
              <a:cxnLst/>
              <a:rect l="0" t="0" r="0" b="0"/>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grpSp>
      <p:sp>
        <p:nvSpPr>
          <p:cNvPr id="13" name="Shape 13"/>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FFFFFF"/>
              </a:buClr>
              <a:buSzPts val="4400"/>
              <a:buFont typeface="Candara"/>
              <a:buNone/>
              <a:defRPr sz="4400" b="0" i="0" u="none" strike="noStrike" cap="none">
                <a:solidFill>
                  <a:srgbClr val="FFFFFF"/>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4" name="Shape 14"/>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a:solidFill>
                  <a:schemeClr val="dk2"/>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R="0" lvl="2"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R="0" lvl="3"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R="0" lvl="4"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R="0" lvl="5"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R="0" lvl="6"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R="0" lvl="7"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R="0" lvl="8"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15" name="Shape 15"/>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dk2"/>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R="0" lvl="2"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R="0" lvl="3"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R="0" lvl="4"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R="0" lvl="5"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R="0" lvl="6"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R="0" lvl="7"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R="0" lvl="8"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16" name="Shape 16"/>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b="0" u="none">
                <a:solidFill>
                  <a:schemeClr val="dk2"/>
                </a:solidFill>
                <a:latin typeface="Candara"/>
                <a:ea typeface="Candara"/>
                <a:cs typeface="Candara"/>
                <a:sym typeface="Candara"/>
              </a:defRPr>
            </a:lvl1pPr>
            <a:lvl2pPr marL="0" marR="0" lvl="1" indent="0" algn="ctr" rtl="0">
              <a:spcBef>
                <a:spcPts val="0"/>
              </a:spcBef>
              <a:buNone/>
              <a:defRPr sz="1000" b="0" u="none">
                <a:solidFill>
                  <a:schemeClr val="dk2"/>
                </a:solidFill>
                <a:latin typeface="Candara"/>
                <a:ea typeface="Candara"/>
                <a:cs typeface="Candara"/>
                <a:sym typeface="Candara"/>
              </a:defRPr>
            </a:lvl2pPr>
            <a:lvl3pPr marL="0" marR="0" lvl="2" indent="0" algn="ctr" rtl="0">
              <a:spcBef>
                <a:spcPts val="0"/>
              </a:spcBef>
              <a:buNone/>
              <a:defRPr sz="1000" b="0" u="none">
                <a:solidFill>
                  <a:schemeClr val="dk2"/>
                </a:solidFill>
                <a:latin typeface="Candara"/>
                <a:ea typeface="Candara"/>
                <a:cs typeface="Candara"/>
                <a:sym typeface="Candara"/>
              </a:defRPr>
            </a:lvl3pPr>
            <a:lvl4pPr marL="0" marR="0" lvl="3" indent="0" algn="ctr" rtl="0">
              <a:spcBef>
                <a:spcPts val="0"/>
              </a:spcBef>
              <a:buNone/>
              <a:defRPr sz="1000" b="0" u="none">
                <a:solidFill>
                  <a:schemeClr val="dk2"/>
                </a:solidFill>
                <a:latin typeface="Candara"/>
                <a:ea typeface="Candara"/>
                <a:cs typeface="Candara"/>
                <a:sym typeface="Candara"/>
              </a:defRPr>
            </a:lvl4pPr>
            <a:lvl5pPr marL="0" marR="0" lvl="4" indent="0" algn="ctr" rtl="0">
              <a:spcBef>
                <a:spcPts val="0"/>
              </a:spcBef>
              <a:buNone/>
              <a:defRPr sz="1000" b="0" u="none">
                <a:solidFill>
                  <a:schemeClr val="dk2"/>
                </a:solidFill>
                <a:latin typeface="Candara"/>
                <a:ea typeface="Candara"/>
                <a:cs typeface="Candara"/>
                <a:sym typeface="Candara"/>
              </a:defRPr>
            </a:lvl5pPr>
            <a:lvl6pPr marL="0" marR="0" lvl="5" indent="0" algn="ctr" rtl="0">
              <a:spcBef>
                <a:spcPts val="0"/>
              </a:spcBef>
              <a:buNone/>
              <a:defRPr sz="1000" b="0" u="none">
                <a:solidFill>
                  <a:schemeClr val="dk2"/>
                </a:solidFill>
                <a:latin typeface="Candara"/>
                <a:ea typeface="Candara"/>
                <a:cs typeface="Candara"/>
                <a:sym typeface="Candara"/>
              </a:defRPr>
            </a:lvl6pPr>
            <a:lvl7pPr marL="0" marR="0" lvl="6" indent="0" algn="ctr" rtl="0">
              <a:spcBef>
                <a:spcPts val="0"/>
              </a:spcBef>
              <a:buNone/>
              <a:defRPr sz="1000" b="0" u="none">
                <a:solidFill>
                  <a:schemeClr val="dk2"/>
                </a:solidFill>
                <a:latin typeface="Candara"/>
                <a:ea typeface="Candara"/>
                <a:cs typeface="Candara"/>
                <a:sym typeface="Candara"/>
              </a:defRPr>
            </a:lvl7pPr>
            <a:lvl8pPr marL="0" marR="0" lvl="7" indent="0" algn="ctr" rtl="0">
              <a:spcBef>
                <a:spcPts val="0"/>
              </a:spcBef>
              <a:buNone/>
              <a:defRPr sz="1000" b="0" u="none">
                <a:solidFill>
                  <a:schemeClr val="dk2"/>
                </a:solidFill>
                <a:latin typeface="Candara"/>
                <a:ea typeface="Candara"/>
                <a:cs typeface="Candara"/>
                <a:sym typeface="Candara"/>
              </a:defRPr>
            </a:lvl8pPr>
            <a:lvl9pPr marL="0" marR="0" lvl="8" indent="0" algn="ctr" rtl="0">
              <a:spcBef>
                <a:spcPts val="0"/>
              </a:spcBef>
              <a:buNone/>
              <a:defRPr sz="1000" b="0" u="none">
                <a:solidFill>
                  <a:schemeClr val="dk2"/>
                </a:solidFill>
                <a:latin typeface="Candara"/>
                <a:ea typeface="Candara"/>
                <a:cs typeface="Candara"/>
                <a:sym typeface="Candara"/>
              </a:defRPr>
            </a:lvl9pPr>
          </a:lstStyle>
          <a:p>
            <a:pPr marL="0" lvl="0" indent="0">
              <a:spcBef>
                <a:spcPts val="0"/>
              </a:spcBef>
              <a:spcAft>
                <a:spcPts val="0"/>
              </a:spcAft>
              <a:buNone/>
            </a:pPr>
            <a:fld id="{00000000-1234-1234-1234-123412341234}" type="slidenum">
              <a:rPr lang="tr-TR"/>
              <a:t>‹#›</a:t>
            </a:fld>
            <a:endParaRPr/>
          </a:p>
        </p:txBody>
      </p:sp>
      <p:sp>
        <p:nvSpPr>
          <p:cNvPr id="17" name="Shape 17"/>
          <p:cNvSpPr txBox="1">
            <a:spLocks noGrp="1"/>
          </p:cNvSpPr>
          <p:nvPr>
            <p:ph type="body" idx="1"/>
          </p:nvPr>
        </p:nvSpPr>
        <p:spPr>
          <a:xfrm>
            <a:off x="872067" y="2675467"/>
            <a:ext cx="7408333" cy="3450696"/>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chemeClr val="dk2"/>
                </a:solidFill>
                <a:latin typeface="Candara"/>
                <a:ea typeface="Candara"/>
                <a:cs typeface="Candara"/>
                <a:sym typeface="Candara"/>
              </a:defRPr>
            </a:lvl1pPr>
            <a:lvl2pPr marL="914400" marR="0" lvl="1" indent="-368300" algn="l" rtl="0">
              <a:spcBef>
                <a:spcPts val="440"/>
              </a:spcBef>
              <a:spcAft>
                <a:spcPts val="0"/>
              </a:spcAft>
              <a:buClr>
                <a:schemeClr val="accent1"/>
              </a:buClr>
              <a:buSzPts val="2200"/>
              <a:buFont typeface="Noto Sans Symbols"/>
              <a:buChar char="∗"/>
              <a:defRPr sz="2200" b="0" i="0" u="none" strike="noStrike" cap="none">
                <a:solidFill>
                  <a:schemeClr val="dk2"/>
                </a:solidFill>
                <a:latin typeface="Candara"/>
                <a:ea typeface="Candara"/>
                <a:cs typeface="Candara"/>
                <a:sym typeface="Candara"/>
              </a:defRPr>
            </a:lvl2pPr>
            <a:lvl3pPr marL="1371600" marR="0" lvl="2"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3pPr>
            <a:lvl4pPr marL="1828800" marR="0" lvl="3"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ndara"/>
                <a:ea typeface="Candara"/>
                <a:cs typeface="Candara"/>
                <a:sym typeface="Candara"/>
              </a:defRPr>
            </a:lvl4pPr>
            <a:lvl5pPr marL="2286000" marR="0" lvl="4" indent="-330200" algn="l" rtl="0">
              <a:spcBef>
                <a:spcPts val="320"/>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5pPr>
            <a:lvl6pPr marL="2743200" marR="0" lvl="5"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6pPr>
            <a:lvl7pPr marL="3200400" marR="0" lvl="6"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7pPr>
            <a:lvl8pPr marL="3657600" marR="0" lvl="7"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8pPr>
            <a:lvl9pPr marL="4114800" marR="0" lvl="8"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23.gif"/><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6.gi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4.gi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image" Target="../media/image2.jpg"/><Relationship Id="rId5" Type="http://schemas.openxmlformats.org/officeDocument/2006/relationships/image" Target="../media/image5.jpg"/><Relationship Id="rId10" Type="http://schemas.openxmlformats.org/officeDocument/2006/relationships/image" Target="../media/image1.jpg"/><Relationship Id="rId4" Type="http://schemas.openxmlformats.org/officeDocument/2006/relationships/image" Target="../media/image4.jpg"/><Relationship Id="rId9"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6" name="Dikdörtgen 5"/>
          <p:cNvSpPr/>
          <p:nvPr/>
        </p:nvSpPr>
        <p:spPr>
          <a:xfrm>
            <a:off x="1204332" y="2040673"/>
            <a:ext cx="6902605" cy="1339635"/>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sp>
        <p:nvSpPr>
          <p:cNvPr id="132" name="Shape 132"/>
          <p:cNvSpPr txBox="1">
            <a:spLocks noGrp="1"/>
          </p:cNvSpPr>
          <p:nvPr>
            <p:ph type="ctrTitle"/>
          </p:nvPr>
        </p:nvSpPr>
        <p:spPr>
          <a:xfrm>
            <a:off x="685800" y="1600200"/>
            <a:ext cx="7772400" cy="1780108"/>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91425" tIns="45700" rIns="91425" bIns="45700" anchor="b" anchorCtr="0">
            <a:noAutofit/>
          </a:bodyPr>
          <a:lstStyle/>
          <a:p>
            <a:pPr marL="0" marR="0" lvl="0" indent="0" algn="ctr" rtl="0">
              <a:spcBef>
                <a:spcPts val="0"/>
              </a:spcBef>
              <a:spcAft>
                <a:spcPts val="0"/>
              </a:spcAft>
              <a:buClr>
                <a:srgbClr val="FFFFFF"/>
              </a:buClr>
              <a:buSzPts val="4400"/>
              <a:buFont typeface="Candara"/>
              <a:buNone/>
            </a:pPr>
            <a:r>
              <a:rPr lang="tr-TR" sz="4400" b="0" i="0" u="none" strike="noStrike" cap="none" dirty="0">
                <a:solidFill>
                  <a:srgbClr val="FFFFFF"/>
                </a:solidFill>
                <a:latin typeface="Candara"/>
                <a:ea typeface="Candara"/>
                <a:cs typeface="Candara"/>
                <a:sym typeface="Candara"/>
              </a:rPr>
              <a:t>ENERJİNİN DÖNÜŞÜMÜ VE TASARIMI</a:t>
            </a:r>
            <a:endParaRPr sz="4400" b="0" i="0" u="none" strike="noStrike" cap="none" dirty="0">
              <a:solidFill>
                <a:srgbClr val="FFFFFF"/>
              </a:solidFill>
              <a:latin typeface="Candara"/>
              <a:ea typeface="Candara"/>
              <a:cs typeface="Candara"/>
              <a:sym typeface="Candara"/>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024" y="5343912"/>
            <a:ext cx="1247710" cy="1514088"/>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1844" y="5343912"/>
            <a:ext cx="1932585" cy="148888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Shape 194"/>
          <p:cNvPicPr preferRelativeResize="0">
            <a:picLocks noGrp="1"/>
          </p:cNvPicPr>
          <p:nvPr>
            <p:ph type="body" idx="1"/>
          </p:nvPr>
        </p:nvPicPr>
        <p:blipFill rotWithShape="1">
          <a:blip r:embed="rId3">
            <a:alphaModFix/>
          </a:blip>
          <a:srcRect/>
          <a:stretch/>
        </p:blipFill>
        <p:spPr>
          <a:xfrm>
            <a:off x="1187624" y="1556792"/>
            <a:ext cx="6552728" cy="4913981"/>
          </a:xfrm>
          <a:prstGeom prst="rect">
            <a:avLst/>
          </a:prstGeom>
          <a:noFill/>
          <a:ln>
            <a:noFill/>
          </a:ln>
        </p:spPr>
      </p:pic>
      <p:sp>
        <p:nvSpPr>
          <p:cNvPr id="195" name="Shape 195"/>
          <p:cNvSpPr txBox="1">
            <a:spLocks noGrp="1"/>
          </p:cNvSpPr>
          <p:nvPr>
            <p:ph type="title"/>
          </p:nvPr>
        </p:nvSpPr>
        <p:spPr>
          <a:xfrm>
            <a:off x="457200" y="52008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3200"/>
              <a:buFont typeface="Candara"/>
              <a:buNone/>
            </a:pPr>
            <a:r>
              <a:rPr lang="tr-TR" sz="3200" b="1" i="0" u="none" strike="noStrike" cap="none">
                <a:solidFill>
                  <a:srgbClr val="FFFFFF"/>
                </a:solidFill>
                <a:latin typeface="Candara"/>
                <a:ea typeface="Candara"/>
                <a:cs typeface="Candara"/>
                <a:sym typeface="Candara"/>
              </a:rPr>
              <a:t>Elektrik; manyetik alan içerisinde dönen iletkenin ortaya çıkardığı akımdır. </a:t>
            </a:r>
            <a:br>
              <a:rPr lang="tr-TR" sz="3200" b="1" i="0" u="none" strike="noStrike" cap="none">
                <a:solidFill>
                  <a:srgbClr val="FFFFFF"/>
                </a:solidFill>
                <a:latin typeface="Candara"/>
                <a:ea typeface="Candara"/>
                <a:cs typeface="Candara"/>
                <a:sym typeface="Candara"/>
              </a:rPr>
            </a:br>
            <a:endParaRPr sz="3200" b="0" i="0" u="none" strike="noStrike" cap="none">
              <a:solidFill>
                <a:srgbClr val="FFFFFF"/>
              </a:solidFill>
              <a:latin typeface="Candara"/>
              <a:ea typeface="Candara"/>
              <a:cs typeface="Candara"/>
              <a:sym typeface="Candar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872067" y="2276872"/>
            <a:ext cx="7408333" cy="4320480"/>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800"/>
              <a:buFont typeface="Noto Sans Symbols"/>
              <a:buChar char="∗"/>
            </a:pPr>
            <a:r>
              <a:rPr lang="tr-TR" sz="2800" b="0" i="0" u="none" strike="noStrike" cap="none">
                <a:solidFill>
                  <a:schemeClr val="dk2"/>
                </a:solidFill>
                <a:latin typeface="Candara"/>
                <a:ea typeface="Candara"/>
                <a:cs typeface="Candara"/>
                <a:sym typeface="Candara"/>
              </a:rPr>
              <a:t>Bu örnekteki gibi bir sistemde iletkenin dönmesi için kas gücümüzü kullanabiliriz. Ancak böyle bir sistemde ürettiğimiz elektrik miktarı çok az ve kısa süreli olacaktır.</a:t>
            </a:r>
            <a:endParaRPr/>
          </a:p>
          <a:p>
            <a:pPr marL="274320" marR="0" lvl="0" indent="-274320" algn="l" rtl="0">
              <a:spcBef>
                <a:spcPts val="560"/>
              </a:spcBef>
              <a:spcAft>
                <a:spcPts val="0"/>
              </a:spcAft>
              <a:buClr>
                <a:schemeClr val="accent1"/>
              </a:buClr>
              <a:buSzPts val="2800"/>
              <a:buFont typeface="Noto Sans Symbols"/>
              <a:buChar char="∗"/>
            </a:pPr>
            <a:r>
              <a:rPr lang="tr-TR" sz="2800" b="0" i="0" u="none" strike="noStrike" cap="none">
                <a:solidFill>
                  <a:schemeClr val="dk2"/>
                </a:solidFill>
                <a:latin typeface="Candara"/>
                <a:ea typeface="Candara"/>
                <a:cs typeface="Candara"/>
                <a:sym typeface="Candara"/>
              </a:rPr>
              <a:t>Daha büyük işler yapabilmek için daha çok elektrik üretmek gerekiyor. O halde iletkenin ve manyetik alanın daha büyük olması ve dönme hızının da fazla olmasını sağlamalıyız.</a:t>
            </a:r>
            <a:endParaRPr/>
          </a:p>
          <a:p>
            <a:pPr marL="274320" marR="0" lvl="0" indent="-96520" algn="l" rtl="0">
              <a:spcBef>
                <a:spcPts val="560"/>
              </a:spcBef>
              <a:spcAft>
                <a:spcPts val="0"/>
              </a:spcAft>
              <a:buClr>
                <a:schemeClr val="accent1"/>
              </a:buClr>
              <a:buSzPts val="2800"/>
              <a:buFont typeface="Noto Sans Symbols"/>
              <a:buNone/>
            </a:pPr>
            <a:endParaRPr sz="2800" b="0" i="0" u="none" strike="noStrike" cap="none">
              <a:solidFill>
                <a:schemeClr val="dk2"/>
              </a:solidFill>
              <a:latin typeface="Candara"/>
              <a:ea typeface="Candara"/>
              <a:cs typeface="Candara"/>
              <a:sym typeface="Candara"/>
            </a:endParaRPr>
          </a:p>
        </p:txBody>
      </p:sp>
      <p:sp>
        <p:nvSpPr>
          <p:cNvPr id="201" name="Shape 201"/>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400"/>
              <a:buFont typeface="Candara"/>
              <a:buNone/>
            </a:pPr>
            <a:endParaRPr sz="4400" b="0" i="0" u="none" strike="noStrike" cap="none">
              <a:solidFill>
                <a:srgbClr val="FFFFFF"/>
              </a:solidFill>
              <a:latin typeface="Candara"/>
              <a:ea typeface="Candara"/>
              <a:cs typeface="Candara"/>
              <a:sym typeface="Candar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872067" y="2675467"/>
            <a:ext cx="7408333" cy="3450696"/>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tr-TR" sz="2400" b="0" i="0" u="none" strike="noStrike" cap="none">
                <a:solidFill>
                  <a:schemeClr val="dk2"/>
                </a:solidFill>
                <a:latin typeface="Candara"/>
                <a:ea typeface="Candara"/>
                <a:cs typeface="Candara"/>
                <a:sym typeface="Candara"/>
              </a:rPr>
              <a:t>Enerji kaynaklarını kullanarak elektrik elde etmek mümkündür. </a:t>
            </a:r>
            <a:endParaRPr/>
          </a:p>
          <a:p>
            <a:pPr marL="274320" marR="0" lvl="0" indent="-274320" algn="l" rtl="0">
              <a:spcBef>
                <a:spcPts val="480"/>
              </a:spcBef>
              <a:spcAft>
                <a:spcPts val="0"/>
              </a:spcAft>
              <a:buClr>
                <a:schemeClr val="accent1"/>
              </a:buClr>
              <a:buSzPts val="2400"/>
              <a:buFont typeface="Noto Sans Symbols"/>
              <a:buChar char="∗"/>
            </a:pPr>
            <a:r>
              <a:rPr lang="tr-TR" sz="2400" b="0" i="0" u="none" strike="noStrike" cap="none">
                <a:solidFill>
                  <a:schemeClr val="dk2"/>
                </a:solidFill>
                <a:latin typeface="Candara"/>
                <a:ea typeface="Candara"/>
                <a:cs typeface="Candara"/>
                <a:sym typeface="Candara"/>
              </a:rPr>
              <a:t>Ancak bu enerji kaynaklarının kullanımı doğaya, çevreye zarar da verebilmektedir. </a:t>
            </a:r>
            <a:endParaRPr sz="2400" b="0" i="0" u="none" strike="noStrike" cap="none">
              <a:solidFill>
                <a:schemeClr val="dk2"/>
              </a:solidFill>
              <a:latin typeface="Candara"/>
              <a:ea typeface="Candara"/>
              <a:cs typeface="Candara"/>
              <a:sym typeface="Candara"/>
            </a:endParaRPr>
          </a:p>
          <a:p>
            <a:pPr marL="274320" marR="0" lvl="0" indent="-274320" algn="l" rtl="0">
              <a:spcBef>
                <a:spcPts val="480"/>
              </a:spcBef>
              <a:spcAft>
                <a:spcPts val="0"/>
              </a:spcAft>
              <a:buClr>
                <a:schemeClr val="accent1"/>
              </a:buClr>
              <a:buSzPts val="2400"/>
              <a:buFont typeface="Noto Sans Symbols"/>
              <a:buChar char="∗"/>
            </a:pPr>
            <a:r>
              <a:rPr lang="tr-TR" sz="2400" b="0" i="0" u="none" strike="noStrike" cap="none">
                <a:solidFill>
                  <a:schemeClr val="dk2"/>
                </a:solidFill>
                <a:latin typeface="Candara"/>
                <a:ea typeface="Candara"/>
                <a:cs typeface="Candara"/>
                <a:sym typeface="Candara"/>
              </a:rPr>
              <a:t>Bu nedenle enerji kaynaklarını YENİLENEBİLİR ve YENİLENEMEZ olarak 2 gruba ayıralım:</a:t>
            </a:r>
            <a:endParaRPr sz="2400" b="0" i="0" u="none" strike="noStrike" cap="none">
              <a:solidFill>
                <a:schemeClr val="dk2"/>
              </a:solidFill>
              <a:latin typeface="Candara"/>
              <a:ea typeface="Candara"/>
              <a:cs typeface="Candara"/>
              <a:sym typeface="Candara"/>
            </a:endParaRPr>
          </a:p>
          <a:p>
            <a:pPr marL="274320" marR="0" lvl="0" indent="-121920" algn="l" rtl="0">
              <a:spcBef>
                <a:spcPts val="480"/>
              </a:spcBef>
              <a:spcAft>
                <a:spcPts val="0"/>
              </a:spcAft>
              <a:buClr>
                <a:schemeClr val="accent1"/>
              </a:buClr>
              <a:buSzPts val="2400"/>
              <a:buFont typeface="Noto Sans Symbols"/>
              <a:buNone/>
            </a:pPr>
            <a:endParaRPr sz="2400" b="0" i="0" u="none" strike="noStrike" cap="none">
              <a:solidFill>
                <a:schemeClr val="dk2"/>
              </a:solidFill>
              <a:latin typeface="Candara"/>
              <a:ea typeface="Candara"/>
              <a:cs typeface="Candara"/>
              <a:sym typeface="Candara"/>
            </a:endParaRPr>
          </a:p>
        </p:txBody>
      </p:sp>
      <p:sp>
        <p:nvSpPr>
          <p:cNvPr id="207" name="Shape 207"/>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400"/>
              <a:buFont typeface="Candara"/>
              <a:buNone/>
            </a:pPr>
            <a:endParaRPr sz="4400" b="0" i="0" u="none" strike="noStrike" cap="none">
              <a:solidFill>
                <a:srgbClr val="FFFFFF"/>
              </a:solidFill>
              <a:latin typeface="Candara"/>
              <a:ea typeface="Candara"/>
              <a:cs typeface="Candara"/>
              <a:sym typeface="Candara"/>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69119"/>
            <a:ext cx="1514088" cy="1514088"/>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8820" y="5369119"/>
            <a:ext cx="2345180" cy="148888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Shape 212"/>
          <p:cNvPicPr preferRelativeResize="0">
            <a:picLocks noGrp="1"/>
          </p:cNvPicPr>
          <p:nvPr>
            <p:ph type="body" idx="1"/>
          </p:nvPr>
        </p:nvPicPr>
        <p:blipFill rotWithShape="1">
          <a:blip r:embed="rId3">
            <a:alphaModFix/>
          </a:blip>
          <a:srcRect/>
          <a:stretch/>
        </p:blipFill>
        <p:spPr>
          <a:xfrm>
            <a:off x="395536" y="692696"/>
            <a:ext cx="8410535" cy="525658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Shape 217"/>
          <p:cNvPicPr preferRelativeResize="0">
            <a:picLocks noGrp="1"/>
          </p:cNvPicPr>
          <p:nvPr>
            <p:ph type="body" idx="1"/>
          </p:nvPr>
        </p:nvPicPr>
        <p:blipFill rotWithShape="1">
          <a:blip r:embed="rId3">
            <a:alphaModFix/>
          </a:blip>
          <a:srcRect/>
          <a:stretch/>
        </p:blipFill>
        <p:spPr>
          <a:xfrm>
            <a:off x="2051720" y="1124744"/>
            <a:ext cx="5040560" cy="5095548"/>
          </a:xfrm>
          <a:prstGeom prst="rect">
            <a:avLst/>
          </a:prstGeom>
          <a:noFill/>
          <a:ln>
            <a:noFill/>
          </a:ln>
        </p:spPr>
      </p:pic>
      <p:sp>
        <p:nvSpPr>
          <p:cNvPr id="218" name="Shape 218"/>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400"/>
              <a:buFont typeface="Candara"/>
              <a:buNone/>
            </a:pPr>
            <a:endParaRPr sz="4400" b="0" i="0" u="none" strike="noStrike" cap="none">
              <a:solidFill>
                <a:srgbClr val="FFFFFF"/>
              </a:solidFill>
              <a:latin typeface="Candara"/>
              <a:ea typeface="Candara"/>
              <a:cs typeface="Candara"/>
              <a:sym typeface="Candar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Shape 223"/>
          <p:cNvPicPr preferRelativeResize="0">
            <a:picLocks noGrp="1"/>
          </p:cNvPicPr>
          <p:nvPr>
            <p:ph type="body" idx="1"/>
          </p:nvPr>
        </p:nvPicPr>
        <p:blipFill rotWithShape="1">
          <a:blip r:embed="rId3">
            <a:alphaModFix/>
          </a:blip>
          <a:srcRect/>
          <a:stretch/>
        </p:blipFill>
        <p:spPr>
          <a:xfrm>
            <a:off x="5724128" y="404664"/>
            <a:ext cx="2823561" cy="1584176"/>
          </a:xfrm>
          <a:prstGeom prst="rect">
            <a:avLst/>
          </a:prstGeom>
          <a:noFill/>
          <a:ln>
            <a:noFill/>
          </a:ln>
        </p:spPr>
      </p:pic>
      <p:sp>
        <p:nvSpPr>
          <p:cNvPr id="224" name="Shape 224"/>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3959"/>
              <a:buFont typeface="Candara"/>
              <a:buNone/>
            </a:pPr>
            <a:r>
              <a:rPr lang="tr-TR" sz="3959" b="0" i="0" u="none" strike="noStrike" cap="none">
                <a:solidFill>
                  <a:srgbClr val="FFFFFF"/>
                </a:solidFill>
                <a:latin typeface="Candara"/>
                <a:ea typeface="Candara"/>
                <a:cs typeface="Candara"/>
                <a:sym typeface="Candara"/>
              </a:rPr>
              <a:t>Güneş Enerjisi </a:t>
            </a:r>
            <a:br>
              <a:rPr lang="tr-TR" sz="3959" b="0" i="0" u="none" strike="noStrike" cap="none">
                <a:solidFill>
                  <a:srgbClr val="FFFFFF"/>
                </a:solidFill>
                <a:latin typeface="Candara"/>
                <a:ea typeface="Candara"/>
                <a:cs typeface="Candara"/>
                <a:sym typeface="Candara"/>
              </a:rPr>
            </a:br>
            <a:endParaRPr sz="3959" b="0" i="0" u="none" strike="noStrike" cap="none">
              <a:solidFill>
                <a:srgbClr val="FFFFFF"/>
              </a:solidFill>
              <a:latin typeface="Candara"/>
              <a:ea typeface="Candara"/>
              <a:cs typeface="Candara"/>
              <a:sym typeface="Candara"/>
            </a:endParaRPr>
          </a:p>
        </p:txBody>
      </p:sp>
      <p:sp>
        <p:nvSpPr>
          <p:cNvPr id="225" name="Shape 225"/>
          <p:cNvSpPr txBox="1"/>
          <p:nvPr/>
        </p:nvSpPr>
        <p:spPr>
          <a:xfrm>
            <a:off x="872067" y="2675467"/>
            <a:ext cx="7408333" cy="3450696"/>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tr-TR" sz="2400">
                <a:solidFill>
                  <a:schemeClr val="dk2"/>
                </a:solidFill>
                <a:latin typeface="Candara"/>
                <a:ea typeface="Candara"/>
                <a:cs typeface="Candara"/>
                <a:sym typeface="Candara"/>
              </a:rPr>
              <a:t>Güneşten dünyamıza gelen ısı ve ışık enerjisini; sıcaklık ve elektrik üretimi için kullanabilmekteyiz. </a:t>
            </a:r>
            <a:endParaRPr/>
          </a:p>
          <a:p>
            <a:pPr marL="274320" marR="0" lvl="0" indent="-274320" algn="l" rtl="0">
              <a:spcBef>
                <a:spcPts val="480"/>
              </a:spcBef>
              <a:spcAft>
                <a:spcPts val="0"/>
              </a:spcAft>
              <a:buClr>
                <a:schemeClr val="accent1"/>
              </a:buClr>
              <a:buSzPts val="2400"/>
              <a:buFont typeface="Noto Sans Symbols"/>
              <a:buChar char="∗"/>
            </a:pPr>
            <a:r>
              <a:rPr lang="tr-TR" sz="2400">
                <a:solidFill>
                  <a:schemeClr val="dk2"/>
                </a:solidFill>
                <a:latin typeface="Candara"/>
                <a:ea typeface="Candara"/>
                <a:cs typeface="Candara"/>
                <a:sym typeface="Candara"/>
              </a:rPr>
              <a:t>Fotovoltaik hücreler yani güneş pilleri ile güneş ışınlarını elektriğe dönüştürebiliyoruz. </a:t>
            </a:r>
            <a:endParaRPr/>
          </a:p>
          <a:p>
            <a:pPr marL="274320" marR="0" lvl="0" indent="-274320" algn="l" rtl="0">
              <a:spcBef>
                <a:spcPts val="480"/>
              </a:spcBef>
              <a:spcAft>
                <a:spcPts val="0"/>
              </a:spcAft>
              <a:buClr>
                <a:schemeClr val="accent1"/>
              </a:buClr>
              <a:buSzPts val="2400"/>
              <a:buFont typeface="Noto Sans Symbols"/>
              <a:buChar char="∗"/>
            </a:pPr>
            <a:r>
              <a:rPr lang="tr-TR" sz="2400">
                <a:solidFill>
                  <a:schemeClr val="dk2"/>
                </a:solidFill>
                <a:latin typeface="Candara"/>
                <a:ea typeface="Candara"/>
                <a:cs typeface="Candara"/>
                <a:sym typeface="Candara"/>
              </a:rPr>
              <a:t>En temiz ve çevreye zarar vermeyen enerji olarak kabul edilmektedir.</a:t>
            </a:r>
            <a:endParaRPr sz="2400">
              <a:solidFill>
                <a:schemeClr val="dk2"/>
              </a:solidFill>
              <a:latin typeface="Candara"/>
              <a:ea typeface="Candara"/>
              <a:cs typeface="Candara"/>
              <a:sym typeface="Candara"/>
            </a:endParaRPr>
          </a:p>
        </p:txBody>
      </p:sp>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369119"/>
            <a:ext cx="1514088" cy="1514088"/>
          </a:xfrm>
          <a:prstGeom prst="rect">
            <a:avLst/>
          </a:prstGeom>
        </p:spPr>
      </p:pic>
      <p:pic>
        <p:nvPicPr>
          <p:cNvPr id="6" name="Resim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8820" y="5369119"/>
            <a:ext cx="2345180" cy="148888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Shape 230"/>
          <p:cNvPicPr preferRelativeResize="0">
            <a:picLocks noGrp="1"/>
          </p:cNvPicPr>
          <p:nvPr>
            <p:ph type="body" idx="1"/>
          </p:nvPr>
        </p:nvPicPr>
        <p:blipFill rotWithShape="1">
          <a:blip r:embed="rId3">
            <a:alphaModFix/>
          </a:blip>
          <a:srcRect/>
          <a:stretch/>
        </p:blipFill>
        <p:spPr>
          <a:xfrm>
            <a:off x="203448" y="1196752"/>
            <a:ext cx="8833048" cy="4416524"/>
          </a:xfrm>
          <a:prstGeom prst="rect">
            <a:avLst/>
          </a:prstGeom>
          <a:noFill/>
          <a:ln w="127000" cap="rnd" cmpd="sng">
            <a:solidFill>
              <a:srgbClr val="FFFFFF"/>
            </a:solidFill>
            <a:prstDash val="solid"/>
            <a:round/>
            <a:headEnd type="none" w="sm" len="sm"/>
            <a:tailEnd type="none" w="sm" len="sm"/>
          </a:ln>
          <a:effectLst>
            <a:outerShdw blurRad="76200" dist="95250" dir="10500000" sx="97000" sy="23000" kx="900000" ky="900000" algn="br" rotWithShape="0">
              <a:srgbClr val="000000">
                <a:alpha val="20000"/>
              </a:srgbClr>
            </a:outerShdw>
          </a:effectLst>
        </p:spPr>
      </p:pic>
      <p:sp>
        <p:nvSpPr>
          <p:cNvPr id="231" name="Shape 231"/>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400"/>
              <a:buFont typeface="Candara"/>
              <a:buNone/>
            </a:pPr>
            <a:endParaRPr sz="4400" b="0" i="0" u="none" strike="noStrike" cap="none">
              <a:solidFill>
                <a:srgbClr val="FFFFFF"/>
              </a:solidFill>
              <a:latin typeface="Candara"/>
              <a:ea typeface="Candara"/>
              <a:cs typeface="Candara"/>
              <a:sym typeface="Candar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400"/>
              <a:buFont typeface="Candara"/>
              <a:buNone/>
            </a:pPr>
            <a:endParaRPr sz="4400" b="0" i="0" u="none" strike="noStrike" cap="none">
              <a:solidFill>
                <a:srgbClr val="FFFFFF"/>
              </a:solidFill>
              <a:latin typeface="Candara"/>
              <a:ea typeface="Candara"/>
              <a:cs typeface="Candara"/>
              <a:sym typeface="Candara"/>
            </a:endParaRPr>
          </a:p>
        </p:txBody>
      </p:sp>
      <p:sp>
        <p:nvSpPr>
          <p:cNvPr id="237" name="Shape 237"/>
          <p:cNvSpPr txBox="1">
            <a:spLocks noGrp="1"/>
          </p:cNvSpPr>
          <p:nvPr>
            <p:ph type="body" idx="1"/>
          </p:nvPr>
        </p:nvSpPr>
        <p:spPr>
          <a:xfrm>
            <a:off x="467544" y="1700808"/>
            <a:ext cx="3822192" cy="6397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SzPts val="2400"/>
              <a:buFont typeface="Noto Sans Symbols"/>
              <a:buNone/>
            </a:pPr>
            <a:r>
              <a:rPr lang="tr-TR" sz="2400" b="0" i="0" u="none" strike="noStrike" cap="none">
                <a:solidFill>
                  <a:schemeClr val="dk2"/>
                </a:solidFill>
                <a:latin typeface="Candara"/>
                <a:ea typeface="Candara"/>
                <a:cs typeface="Candara"/>
                <a:sym typeface="Candara"/>
              </a:rPr>
              <a:t>AVANTAJLARI</a:t>
            </a:r>
            <a:endParaRPr sz="2400" b="0" i="0" u="none" strike="noStrike" cap="none">
              <a:solidFill>
                <a:schemeClr val="dk2"/>
              </a:solidFill>
              <a:latin typeface="Candara"/>
              <a:ea typeface="Candara"/>
              <a:cs typeface="Candara"/>
              <a:sym typeface="Candara"/>
            </a:endParaRPr>
          </a:p>
        </p:txBody>
      </p:sp>
      <p:sp>
        <p:nvSpPr>
          <p:cNvPr id="238" name="Shape 238"/>
          <p:cNvSpPr txBox="1">
            <a:spLocks noGrp="1"/>
          </p:cNvSpPr>
          <p:nvPr>
            <p:ph type="body" idx="2"/>
          </p:nvPr>
        </p:nvSpPr>
        <p:spPr>
          <a:xfrm>
            <a:off x="251520" y="2204864"/>
            <a:ext cx="4392488" cy="4176464"/>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chemeClr val="accent1"/>
              </a:buClr>
              <a:buSzPts val="1700"/>
              <a:buFont typeface="Noto Sans Symbols"/>
              <a:buChar char="∗"/>
            </a:pPr>
            <a:r>
              <a:rPr lang="tr-TR" sz="1700" b="0" i="0" u="none" strike="noStrike" cap="none">
                <a:solidFill>
                  <a:schemeClr val="dk2"/>
                </a:solidFill>
                <a:latin typeface="Candara"/>
                <a:ea typeface="Candara"/>
                <a:cs typeface="Candara"/>
                <a:sym typeface="Candara"/>
              </a:rPr>
              <a:t>Güneş enerjisi kullanımı için herhangi bir </a:t>
            </a:r>
            <a:r>
              <a:rPr lang="tr-TR" sz="1700" b="1" i="0" u="none" strike="noStrike" cap="none">
                <a:solidFill>
                  <a:schemeClr val="dk2"/>
                </a:solidFill>
                <a:latin typeface="Candara"/>
                <a:ea typeface="Candara"/>
                <a:cs typeface="Candara"/>
                <a:sym typeface="Candara"/>
              </a:rPr>
              <a:t>yakıta ihtiyaç </a:t>
            </a:r>
            <a:r>
              <a:rPr lang="tr-TR" sz="1700" b="0" i="0" u="none" strike="noStrike" cap="none">
                <a:solidFill>
                  <a:schemeClr val="dk2"/>
                </a:solidFill>
                <a:latin typeface="Candara"/>
                <a:ea typeface="Candara"/>
                <a:cs typeface="Candara"/>
                <a:sym typeface="Candara"/>
              </a:rPr>
              <a:t>yoktur.</a:t>
            </a:r>
            <a:endParaRPr/>
          </a:p>
          <a:p>
            <a:pPr marL="274320" marR="0" lvl="0" indent="-274320" algn="l" rtl="0">
              <a:lnSpc>
                <a:spcPct val="90000"/>
              </a:lnSpc>
              <a:spcBef>
                <a:spcPts val="340"/>
              </a:spcBef>
              <a:spcAft>
                <a:spcPts val="0"/>
              </a:spcAft>
              <a:buClr>
                <a:schemeClr val="accent1"/>
              </a:buClr>
              <a:buSzPts val="1700"/>
              <a:buFont typeface="Noto Sans Symbols"/>
              <a:buChar char="∗"/>
            </a:pPr>
            <a:r>
              <a:rPr lang="tr-TR" sz="1700" b="0" i="0" u="none" strike="noStrike" cap="none">
                <a:solidFill>
                  <a:schemeClr val="dk2"/>
                </a:solidFill>
                <a:latin typeface="Candara"/>
                <a:ea typeface="Candara"/>
                <a:cs typeface="Candara"/>
                <a:sym typeface="Candara"/>
              </a:rPr>
              <a:t>Güneş enerjisinin kullanım alanları çok geniştir. </a:t>
            </a:r>
            <a:endParaRPr sz="1700" b="0" i="0" u="none" strike="noStrike" cap="none">
              <a:solidFill>
                <a:schemeClr val="dk2"/>
              </a:solidFill>
              <a:latin typeface="Candara"/>
              <a:ea typeface="Candara"/>
              <a:cs typeface="Candara"/>
              <a:sym typeface="Candara"/>
            </a:endParaRPr>
          </a:p>
          <a:p>
            <a:pPr marL="274320" marR="0" lvl="0" indent="-274320" algn="l" rtl="0">
              <a:lnSpc>
                <a:spcPct val="90000"/>
              </a:lnSpc>
              <a:spcBef>
                <a:spcPts val="340"/>
              </a:spcBef>
              <a:spcAft>
                <a:spcPts val="0"/>
              </a:spcAft>
              <a:buClr>
                <a:schemeClr val="accent1"/>
              </a:buClr>
              <a:buSzPts val="1700"/>
              <a:buFont typeface="Noto Sans Symbols"/>
              <a:buChar char="∗"/>
            </a:pPr>
            <a:r>
              <a:rPr lang="tr-TR" sz="1700" b="0" i="0" u="none" strike="noStrike" cap="none">
                <a:solidFill>
                  <a:schemeClr val="dk2"/>
                </a:solidFill>
                <a:latin typeface="Candara"/>
                <a:ea typeface="Candara"/>
                <a:cs typeface="Candara"/>
                <a:sym typeface="Candara"/>
              </a:rPr>
              <a:t>Çevreye hiçbir </a:t>
            </a:r>
            <a:r>
              <a:rPr lang="tr-TR" sz="1700" b="1" i="0" u="none" strike="noStrike" cap="none">
                <a:solidFill>
                  <a:schemeClr val="dk2"/>
                </a:solidFill>
                <a:latin typeface="Candara"/>
                <a:ea typeface="Candara"/>
                <a:cs typeface="Candara"/>
                <a:sym typeface="Candara"/>
              </a:rPr>
              <a:t>zararı</a:t>
            </a:r>
            <a:r>
              <a:rPr lang="tr-TR" sz="1700" b="0" i="0" u="none" strike="noStrike" cap="none">
                <a:solidFill>
                  <a:schemeClr val="dk2"/>
                </a:solidFill>
                <a:latin typeface="Candara"/>
                <a:ea typeface="Candara"/>
                <a:cs typeface="Candara"/>
                <a:sym typeface="Candara"/>
              </a:rPr>
              <a:t> da yoktur.</a:t>
            </a:r>
            <a:endParaRPr/>
          </a:p>
          <a:p>
            <a:pPr marL="274320" marR="0" lvl="0" indent="-274320" algn="l" rtl="0">
              <a:lnSpc>
                <a:spcPct val="90000"/>
              </a:lnSpc>
              <a:spcBef>
                <a:spcPts val="340"/>
              </a:spcBef>
              <a:spcAft>
                <a:spcPts val="0"/>
              </a:spcAft>
              <a:buClr>
                <a:schemeClr val="accent1"/>
              </a:buClr>
              <a:buSzPts val="1700"/>
              <a:buFont typeface="Noto Sans Symbols"/>
              <a:buChar char="∗"/>
            </a:pPr>
            <a:r>
              <a:rPr lang="tr-TR" sz="1700" b="0" i="0" u="none" strike="noStrike" cap="none">
                <a:solidFill>
                  <a:schemeClr val="dk2"/>
                </a:solidFill>
                <a:latin typeface="Candara"/>
                <a:ea typeface="Candara"/>
                <a:cs typeface="Candara"/>
                <a:sym typeface="Candara"/>
              </a:rPr>
              <a:t>Güneş enerjisinden elektrik üretmek çok kolaydır. </a:t>
            </a:r>
            <a:endParaRPr sz="1700" b="0" i="0" u="none" strike="noStrike" cap="none">
              <a:solidFill>
                <a:schemeClr val="dk2"/>
              </a:solidFill>
              <a:latin typeface="Candara"/>
              <a:ea typeface="Candara"/>
              <a:cs typeface="Candara"/>
              <a:sym typeface="Candara"/>
            </a:endParaRPr>
          </a:p>
          <a:p>
            <a:pPr marL="274320" marR="0" lvl="0" indent="-274320" algn="l" rtl="0">
              <a:lnSpc>
                <a:spcPct val="90000"/>
              </a:lnSpc>
              <a:spcBef>
                <a:spcPts val="340"/>
              </a:spcBef>
              <a:spcAft>
                <a:spcPts val="0"/>
              </a:spcAft>
              <a:buClr>
                <a:schemeClr val="accent1"/>
              </a:buClr>
              <a:buSzPts val="1700"/>
              <a:buFont typeface="Noto Sans Symbols"/>
              <a:buChar char="∗"/>
            </a:pPr>
            <a:r>
              <a:rPr lang="tr-TR" sz="1700" b="0" i="0" u="none" strike="noStrike" cap="none">
                <a:solidFill>
                  <a:schemeClr val="dk2"/>
                </a:solidFill>
                <a:latin typeface="Candara"/>
                <a:ea typeface="Candara"/>
                <a:cs typeface="Candara"/>
                <a:sym typeface="Candara"/>
              </a:rPr>
              <a:t>Güneş enerji santrallerinin bakımları diğer enerji tesislerine göre çok daha kolaydır. Bakım ve işletme maliyetleri düşüktür.</a:t>
            </a:r>
            <a:endParaRPr/>
          </a:p>
          <a:p>
            <a:pPr marL="274320" marR="0" lvl="0" indent="-274320" algn="l" rtl="0">
              <a:lnSpc>
                <a:spcPct val="90000"/>
              </a:lnSpc>
              <a:spcBef>
                <a:spcPts val="340"/>
              </a:spcBef>
              <a:spcAft>
                <a:spcPts val="0"/>
              </a:spcAft>
              <a:buClr>
                <a:schemeClr val="accent1"/>
              </a:buClr>
              <a:buSzPts val="1700"/>
              <a:buFont typeface="Noto Sans Symbols"/>
              <a:buChar char="∗"/>
            </a:pPr>
            <a:r>
              <a:rPr lang="tr-TR" sz="1700" b="0" i="0" u="none" strike="noStrike" cap="none">
                <a:solidFill>
                  <a:schemeClr val="dk2"/>
                </a:solidFill>
                <a:latin typeface="Candara"/>
                <a:ea typeface="Candara"/>
                <a:cs typeface="Candara"/>
                <a:sym typeface="Candara"/>
              </a:rPr>
              <a:t>Güneş enerjisi tesislerinin kurulumu da çok kolaydır</a:t>
            </a:r>
            <a:endParaRPr/>
          </a:p>
          <a:p>
            <a:pPr marL="274320" marR="0" lvl="0" indent="-274320" algn="l" rtl="0">
              <a:lnSpc>
                <a:spcPct val="90000"/>
              </a:lnSpc>
              <a:spcBef>
                <a:spcPts val="340"/>
              </a:spcBef>
              <a:spcAft>
                <a:spcPts val="0"/>
              </a:spcAft>
              <a:buClr>
                <a:schemeClr val="accent1"/>
              </a:buClr>
              <a:buSzPts val="1700"/>
              <a:buFont typeface="Noto Sans Symbols"/>
              <a:buChar char="∗"/>
            </a:pPr>
            <a:r>
              <a:rPr lang="tr-TR" sz="1700" b="0" i="0" u="none" strike="noStrike" cap="none">
                <a:solidFill>
                  <a:schemeClr val="dk2"/>
                </a:solidFill>
                <a:latin typeface="Candara"/>
                <a:ea typeface="Candara"/>
                <a:cs typeface="Candara"/>
                <a:sym typeface="Candara"/>
              </a:rPr>
              <a:t>Güneş enerjisinin bir avantajı ise dayanıklı malzeme yapısı sayesinde, zor hava koşullarına karşı koyabilmesidir.</a:t>
            </a:r>
            <a:endParaRPr/>
          </a:p>
          <a:p>
            <a:pPr marL="274320" marR="0" lvl="0" indent="-166370" algn="l" rtl="0">
              <a:lnSpc>
                <a:spcPct val="90000"/>
              </a:lnSpc>
              <a:spcBef>
                <a:spcPts val="340"/>
              </a:spcBef>
              <a:spcAft>
                <a:spcPts val="0"/>
              </a:spcAft>
              <a:buClr>
                <a:schemeClr val="accent1"/>
              </a:buClr>
              <a:buSzPts val="1700"/>
              <a:buFont typeface="Noto Sans Symbols"/>
              <a:buNone/>
            </a:pPr>
            <a:endParaRPr sz="1700" b="0" i="0" u="none" strike="noStrike" cap="none">
              <a:solidFill>
                <a:schemeClr val="dk2"/>
              </a:solidFill>
              <a:latin typeface="Candara"/>
              <a:ea typeface="Candara"/>
              <a:cs typeface="Candara"/>
              <a:sym typeface="Candara"/>
            </a:endParaRPr>
          </a:p>
        </p:txBody>
      </p:sp>
      <p:sp>
        <p:nvSpPr>
          <p:cNvPr id="239" name="Shape 239"/>
          <p:cNvSpPr txBox="1">
            <a:spLocks noGrp="1"/>
          </p:cNvSpPr>
          <p:nvPr>
            <p:ph type="body" idx="3"/>
          </p:nvPr>
        </p:nvSpPr>
        <p:spPr>
          <a:xfrm>
            <a:off x="4648200" y="1628800"/>
            <a:ext cx="3822192" cy="6397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SzPts val="2400"/>
              <a:buFont typeface="Noto Sans Symbols"/>
              <a:buNone/>
            </a:pPr>
            <a:r>
              <a:rPr lang="tr-TR" sz="2400" b="0" i="0" u="none" strike="noStrike" cap="none">
                <a:solidFill>
                  <a:schemeClr val="dk2"/>
                </a:solidFill>
                <a:latin typeface="Candara"/>
                <a:ea typeface="Candara"/>
                <a:cs typeface="Candara"/>
                <a:sym typeface="Candara"/>
              </a:rPr>
              <a:t>DEZAVANTAJLARI</a:t>
            </a:r>
            <a:endParaRPr sz="2400" b="0" i="0" u="none" strike="noStrike" cap="none">
              <a:solidFill>
                <a:schemeClr val="dk2"/>
              </a:solidFill>
              <a:latin typeface="Candara"/>
              <a:ea typeface="Candara"/>
              <a:cs typeface="Candara"/>
              <a:sym typeface="Candara"/>
            </a:endParaRPr>
          </a:p>
        </p:txBody>
      </p:sp>
      <p:sp>
        <p:nvSpPr>
          <p:cNvPr id="240" name="Shape 240"/>
          <p:cNvSpPr txBox="1">
            <a:spLocks noGrp="1"/>
          </p:cNvSpPr>
          <p:nvPr>
            <p:ph type="body" idx="4"/>
          </p:nvPr>
        </p:nvSpPr>
        <p:spPr>
          <a:xfrm>
            <a:off x="4644008" y="2204864"/>
            <a:ext cx="4320480" cy="4536504"/>
          </a:xfrm>
          <a:prstGeom prst="rect">
            <a:avLst/>
          </a:prstGeom>
          <a:noFill/>
          <a:ln>
            <a:noFill/>
          </a:ln>
        </p:spPr>
        <p:txBody>
          <a:bodyPr spcFirstLastPara="1" wrap="square" lIns="91425" tIns="45700" rIns="91425" bIns="45700" anchor="t" anchorCtr="0">
            <a:noAutofit/>
          </a:bodyPr>
          <a:lstStyle/>
          <a:p>
            <a:pPr marL="274320" marR="0" lvl="0" indent="-274320" algn="l" rtl="0">
              <a:lnSpc>
                <a:spcPct val="80000"/>
              </a:lnSpc>
              <a:spcBef>
                <a:spcPts val="0"/>
              </a:spcBef>
              <a:spcAft>
                <a:spcPts val="0"/>
              </a:spcAft>
              <a:buClr>
                <a:schemeClr val="accent1"/>
              </a:buClr>
              <a:buSzPts val="2127"/>
              <a:buFont typeface="Noto Sans Symbols"/>
              <a:buChar char="∗"/>
            </a:pPr>
            <a:r>
              <a:rPr lang="tr-TR" sz="2127" b="0" i="0" u="none" strike="noStrike" cap="none">
                <a:solidFill>
                  <a:schemeClr val="dk2"/>
                </a:solidFill>
                <a:latin typeface="Candara"/>
                <a:ea typeface="Candara"/>
                <a:cs typeface="Candara"/>
                <a:sym typeface="Candara"/>
              </a:rPr>
              <a:t>Güneş</a:t>
            </a:r>
            <a:r>
              <a:rPr lang="tr-TR" sz="1850" b="0" i="0" u="none" strike="noStrike" cap="none">
                <a:solidFill>
                  <a:schemeClr val="dk2"/>
                </a:solidFill>
                <a:latin typeface="Candara"/>
                <a:ea typeface="Candara"/>
                <a:cs typeface="Candara"/>
                <a:sym typeface="Candara"/>
              </a:rPr>
              <a:t> enerji santrallerinin yatırım maliyetlerinin yüksektir.</a:t>
            </a:r>
            <a:endParaRPr/>
          </a:p>
          <a:p>
            <a:pPr marL="274320" marR="0" lvl="0" indent="-274320" algn="l" rtl="0">
              <a:lnSpc>
                <a:spcPct val="80000"/>
              </a:lnSpc>
              <a:spcBef>
                <a:spcPts val="370"/>
              </a:spcBef>
              <a:spcAft>
                <a:spcPts val="0"/>
              </a:spcAft>
              <a:buClr>
                <a:schemeClr val="accent1"/>
              </a:buClr>
              <a:buSzPts val="1850"/>
              <a:buFont typeface="Noto Sans Symbols"/>
              <a:buChar char="∗"/>
            </a:pPr>
            <a:r>
              <a:rPr lang="tr-TR" sz="1850" b="0" i="0" u="none" strike="noStrike" cap="none">
                <a:solidFill>
                  <a:schemeClr val="dk2"/>
                </a:solidFill>
                <a:latin typeface="Candara"/>
                <a:ea typeface="Candara"/>
                <a:cs typeface="Candara"/>
                <a:sym typeface="Candara"/>
              </a:rPr>
              <a:t>Günümüzdeki güneş paneli teknolojisi ile güneş ışınlarının en fazla </a:t>
            </a:r>
            <a:r>
              <a:rPr lang="tr-TR" sz="1850" b="1" i="0" u="none" strike="noStrike" cap="none">
                <a:solidFill>
                  <a:schemeClr val="dk2"/>
                </a:solidFill>
                <a:latin typeface="Candara"/>
                <a:ea typeface="Candara"/>
                <a:cs typeface="Candara"/>
                <a:sym typeface="Candara"/>
              </a:rPr>
              <a:t>%12-%20</a:t>
            </a:r>
            <a:r>
              <a:rPr lang="tr-TR" sz="1850" b="0" i="0" u="none" strike="noStrike" cap="none">
                <a:solidFill>
                  <a:schemeClr val="dk2"/>
                </a:solidFill>
                <a:latin typeface="Candara"/>
                <a:ea typeface="Candara"/>
                <a:cs typeface="Candara"/>
                <a:sym typeface="Candara"/>
              </a:rPr>
              <a:t>‘sini elektriğe çevirebiliyoruz</a:t>
            </a:r>
            <a:endParaRPr/>
          </a:p>
          <a:p>
            <a:pPr marL="274320" marR="0" lvl="0" indent="-274320" algn="l" rtl="0">
              <a:lnSpc>
                <a:spcPct val="80000"/>
              </a:lnSpc>
              <a:spcBef>
                <a:spcPts val="370"/>
              </a:spcBef>
              <a:spcAft>
                <a:spcPts val="0"/>
              </a:spcAft>
              <a:buClr>
                <a:schemeClr val="accent1"/>
              </a:buClr>
              <a:buSzPts val="1850"/>
              <a:buFont typeface="Noto Sans Symbols"/>
              <a:buChar char="∗"/>
            </a:pPr>
            <a:r>
              <a:rPr lang="tr-TR" sz="1850" b="0" i="0" u="none" strike="noStrike" cap="none">
                <a:solidFill>
                  <a:schemeClr val="dk2"/>
                </a:solidFill>
                <a:latin typeface="Candara"/>
                <a:ea typeface="Candara"/>
                <a:cs typeface="Candara"/>
                <a:sym typeface="Candara"/>
              </a:rPr>
              <a:t>Yukarıdaki maddeden dolayı, güneş santralleri için çok fazla araziye gereksinim duyulmaktadır.</a:t>
            </a:r>
            <a:endParaRPr/>
          </a:p>
          <a:p>
            <a:pPr marL="274320" marR="0" lvl="0" indent="-274320" algn="l" rtl="0">
              <a:lnSpc>
                <a:spcPct val="80000"/>
              </a:lnSpc>
              <a:spcBef>
                <a:spcPts val="370"/>
              </a:spcBef>
              <a:spcAft>
                <a:spcPts val="0"/>
              </a:spcAft>
              <a:buClr>
                <a:schemeClr val="accent1"/>
              </a:buClr>
              <a:buSzPts val="1850"/>
              <a:buFont typeface="Noto Sans Symbols"/>
              <a:buChar char="∗"/>
            </a:pPr>
            <a:r>
              <a:rPr lang="tr-TR" sz="1850" b="0" i="0" u="none" strike="noStrike" cap="none">
                <a:solidFill>
                  <a:schemeClr val="dk2"/>
                </a:solidFill>
                <a:latin typeface="Candara"/>
                <a:ea typeface="Candara"/>
                <a:cs typeface="Candara"/>
                <a:sym typeface="Candara"/>
              </a:rPr>
              <a:t>Evlerde kullanılan akülerin ömürleri kısa veya dayanıksız olduğu için çok çabuk bozulabiliyor.</a:t>
            </a:r>
            <a:endParaRPr/>
          </a:p>
          <a:p>
            <a:pPr marL="274320" marR="0" lvl="0" indent="-274320" algn="l" rtl="0">
              <a:lnSpc>
                <a:spcPct val="80000"/>
              </a:lnSpc>
              <a:spcBef>
                <a:spcPts val="370"/>
              </a:spcBef>
              <a:spcAft>
                <a:spcPts val="0"/>
              </a:spcAft>
              <a:buClr>
                <a:schemeClr val="accent1"/>
              </a:buClr>
              <a:buSzPts val="1850"/>
              <a:buFont typeface="Noto Sans Symbols"/>
              <a:buChar char="∗"/>
            </a:pPr>
            <a:r>
              <a:rPr lang="tr-TR" sz="1850" b="1" i="0" u="none" strike="noStrike" cap="none">
                <a:solidFill>
                  <a:schemeClr val="dk2"/>
                </a:solidFill>
                <a:latin typeface="Candara"/>
                <a:ea typeface="Candara"/>
                <a:cs typeface="Candara"/>
                <a:sym typeface="Candara"/>
              </a:rPr>
              <a:t>Güneş kuleleri</a:t>
            </a:r>
            <a:r>
              <a:rPr lang="tr-TR" sz="1850" b="0" i="0" u="none" strike="noStrike" cap="none">
                <a:solidFill>
                  <a:schemeClr val="dk2"/>
                </a:solidFill>
                <a:latin typeface="Candara"/>
                <a:ea typeface="Candara"/>
                <a:cs typeface="Candara"/>
                <a:sym typeface="Candara"/>
              </a:rPr>
              <a:t>; </a:t>
            </a:r>
            <a:r>
              <a:rPr lang="tr-TR" sz="1850" b="1" i="0" u="none" strike="noStrike" cap="none">
                <a:solidFill>
                  <a:schemeClr val="dk2"/>
                </a:solidFill>
                <a:latin typeface="Candara"/>
                <a:ea typeface="Candara"/>
                <a:cs typeface="Candara"/>
                <a:sym typeface="Candara"/>
              </a:rPr>
              <a:t>göç eden kuşlar</a:t>
            </a:r>
            <a:r>
              <a:rPr lang="tr-TR" sz="1850" b="0" i="0" u="none" strike="noStrike" cap="none">
                <a:solidFill>
                  <a:schemeClr val="dk2"/>
                </a:solidFill>
                <a:latin typeface="Candara"/>
                <a:ea typeface="Candara"/>
                <a:cs typeface="Candara"/>
                <a:sym typeface="Candara"/>
              </a:rPr>
              <a:t> için büyük bir sorun olmaktadır. </a:t>
            </a:r>
            <a:endParaRPr sz="1850" b="0" i="0" u="none" strike="noStrike" cap="none">
              <a:solidFill>
                <a:schemeClr val="dk2"/>
              </a:solidFill>
              <a:latin typeface="Candara"/>
              <a:ea typeface="Candara"/>
              <a:cs typeface="Candara"/>
              <a:sym typeface="Candara"/>
            </a:endParaRPr>
          </a:p>
          <a:p>
            <a:pPr marL="274320" marR="0" lvl="0" indent="-274320" algn="l" rtl="0">
              <a:lnSpc>
                <a:spcPct val="80000"/>
              </a:lnSpc>
              <a:spcBef>
                <a:spcPts val="370"/>
              </a:spcBef>
              <a:spcAft>
                <a:spcPts val="0"/>
              </a:spcAft>
              <a:buClr>
                <a:schemeClr val="accent1"/>
              </a:buClr>
              <a:buSzPts val="1850"/>
              <a:buFont typeface="Noto Sans Symbols"/>
              <a:buChar char="∗"/>
            </a:pPr>
            <a:r>
              <a:rPr lang="tr-TR" sz="1850" b="0" i="0" u="none" strike="noStrike" cap="none">
                <a:solidFill>
                  <a:schemeClr val="dk2"/>
                </a:solidFill>
                <a:latin typeface="Candara"/>
                <a:ea typeface="Candara"/>
                <a:cs typeface="Candara"/>
                <a:sym typeface="Candara"/>
              </a:rPr>
              <a:t>Fotovoltaik güneş panel üretimi tüm dünyada hızla ilerlemektedir.Eski güneş panelleri ne olacak sorusuna bir cevap henüz yoktur.</a:t>
            </a:r>
            <a:endParaRPr/>
          </a:p>
          <a:p>
            <a:pPr marL="274320" marR="0" lvl="0" indent="-156845" algn="l" rtl="0">
              <a:lnSpc>
                <a:spcPct val="80000"/>
              </a:lnSpc>
              <a:spcBef>
                <a:spcPts val="370"/>
              </a:spcBef>
              <a:spcAft>
                <a:spcPts val="0"/>
              </a:spcAft>
              <a:buClr>
                <a:schemeClr val="accent1"/>
              </a:buClr>
              <a:buSzPts val="1850"/>
              <a:buFont typeface="Noto Sans Symbols"/>
              <a:buNone/>
            </a:pPr>
            <a:endParaRPr sz="1850" b="0" i="0" u="none" strike="noStrike" cap="none">
              <a:solidFill>
                <a:schemeClr val="dk2"/>
              </a:solidFill>
              <a:latin typeface="Candara"/>
              <a:ea typeface="Candara"/>
              <a:cs typeface="Candara"/>
              <a:sym typeface="Candar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872067" y="2675467"/>
            <a:ext cx="7408333" cy="3450696"/>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tr-TR" sz="2400" b="0" i="0" u="none" strike="noStrike" cap="none">
                <a:solidFill>
                  <a:schemeClr val="dk2"/>
                </a:solidFill>
                <a:latin typeface="Candara"/>
                <a:ea typeface="Candara"/>
                <a:cs typeface="Candara"/>
                <a:sym typeface="Candara"/>
              </a:rPr>
              <a:t>Dünya üzerinde oluşan devamlı veya devamsız rüzgarların döndürme gücünü (hareket enerjisini) elektriğe dönüştürebiliyoruz.</a:t>
            </a:r>
            <a:endParaRPr/>
          </a:p>
          <a:p>
            <a:pPr marL="274320" marR="0" lvl="0" indent="-274320" algn="l" rtl="0">
              <a:spcBef>
                <a:spcPts val="480"/>
              </a:spcBef>
              <a:spcAft>
                <a:spcPts val="0"/>
              </a:spcAft>
              <a:buClr>
                <a:schemeClr val="accent1"/>
              </a:buClr>
              <a:buSzPts val="2400"/>
              <a:buFont typeface="Noto Sans Symbols"/>
              <a:buChar char="∗"/>
            </a:pPr>
            <a:r>
              <a:rPr lang="tr-TR" sz="2400" b="0" i="0" u="none" strike="noStrike" cap="none">
                <a:solidFill>
                  <a:schemeClr val="dk2"/>
                </a:solidFill>
                <a:latin typeface="Candara"/>
                <a:ea typeface="Candara"/>
                <a:cs typeface="Candara"/>
                <a:sym typeface="Candara"/>
              </a:rPr>
              <a:t>Mıknatıs içinde dönen iletken telin dönme hareketini rüzgardan aldığını düşünelim.</a:t>
            </a:r>
            <a:endParaRPr/>
          </a:p>
          <a:p>
            <a:pPr marL="274320" marR="0" lvl="0" indent="-274320" algn="l" rtl="0">
              <a:spcBef>
                <a:spcPts val="480"/>
              </a:spcBef>
              <a:spcAft>
                <a:spcPts val="0"/>
              </a:spcAft>
              <a:buClr>
                <a:schemeClr val="accent1"/>
              </a:buClr>
              <a:buSzPts val="2400"/>
              <a:buFont typeface="Noto Sans Symbols"/>
              <a:buChar char="∗"/>
            </a:pPr>
            <a:r>
              <a:rPr lang="tr-TR" sz="2400" b="0" i="0" u="none" strike="noStrike" cap="none">
                <a:solidFill>
                  <a:schemeClr val="dk2"/>
                </a:solidFill>
                <a:latin typeface="Candara"/>
                <a:ea typeface="Candara"/>
                <a:cs typeface="Candara"/>
                <a:sym typeface="Candara"/>
              </a:rPr>
              <a:t>Böylelikle rüzgar olduğu sürece çevreye zarar vermeden elektrik üretimi mümkün oluyor.</a:t>
            </a:r>
            <a:endParaRPr sz="2400" b="0" i="0" u="none" strike="noStrike" cap="none">
              <a:solidFill>
                <a:schemeClr val="dk2"/>
              </a:solidFill>
              <a:latin typeface="Candara"/>
              <a:ea typeface="Candara"/>
              <a:cs typeface="Candara"/>
              <a:sym typeface="Candara"/>
            </a:endParaRPr>
          </a:p>
        </p:txBody>
      </p:sp>
      <p:sp>
        <p:nvSpPr>
          <p:cNvPr id="246" name="Shape 246"/>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4400"/>
              <a:buFont typeface="Candara"/>
              <a:buNone/>
            </a:pPr>
            <a:r>
              <a:rPr lang="tr-TR" sz="4400" b="0" i="0" u="none" strike="noStrike" cap="none">
                <a:solidFill>
                  <a:srgbClr val="FFFFFF"/>
                </a:solidFill>
                <a:latin typeface="Candara"/>
                <a:ea typeface="Candara"/>
                <a:cs typeface="Candara"/>
                <a:sym typeface="Candara"/>
              </a:rPr>
              <a:t>Rüzgar Enerjisi</a:t>
            </a:r>
            <a:endParaRPr sz="4400" b="0" i="0" u="none" strike="noStrike" cap="none">
              <a:solidFill>
                <a:srgbClr val="FFFFFF"/>
              </a:solidFill>
              <a:latin typeface="Candara"/>
              <a:ea typeface="Candara"/>
              <a:cs typeface="Candara"/>
              <a:sym typeface="Candara"/>
            </a:endParaRPr>
          </a:p>
        </p:txBody>
      </p:sp>
      <p:pic>
        <p:nvPicPr>
          <p:cNvPr id="247" name="Shape 247"/>
          <p:cNvPicPr preferRelativeResize="0"/>
          <p:nvPr/>
        </p:nvPicPr>
        <p:blipFill rotWithShape="1">
          <a:blip r:embed="rId3">
            <a:alphaModFix/>
          </a:blip>
          <a:srcRect/>
          <a:stretch/>
        </p:blipFill>
        <p:spPr>
          <a:xfrm>
            <a:off x="5508104" y="404664"/>
            <a:ext cx="3161655" cy="158082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Shape 252"/>
          <p:cNvPicPr preferRelativeResize="0">
            <a:picLocks noGrp="1"/>
          </p:cNvPicPr>
          <p:nvPr>
            <p:ph type="body" idx="1"/>
          </p:nvPr>
        </p:nvPicPr>
        <p:blipFill rotWithShape="1">
          <a:blip r:embed="rId3">
            <a:alphaModFix/>
          </a:blip>
          <a:srcRect/>
          <a:stretch/>
        </p:blipFill>
        <p:spPr>
          <a:xfrm>
            <a:off x="1547664" y="548680"/>
            <a:ext cx="6048672" cy="5763940"/>
          </a:xfrm>
          <a:prstGeom prst="rect">
            <a:avLst/>
          </a:prstGeom>
          <a:noFill/>
          <a:ln w="127000" cap="rnd" cmpd="sng">
            <a:solidFill>
              <a:srgbClr val="FFFFFF"/>
            </a:solidFill>
            <a:prstDash val="solid"/>
            <a:round/>
            <a:headEnd type="none" w="sm" len="sm"/>
            <a:tailEnd type="none" w="sm" len="sm"/>
          </a:ln>
          <a:effectLst>
            <a:outerShdw blurRad="76200" dist="95250" dir="10500000" sx="97000" sy="23000" kx="900000" ky="900000" algn="br" rotWithShape="0">
              <a:srgbClr val="000000">
                <a:alpha val="20000"/>
              </a:srgbClr>
            </a:outerShdw>
          </a:effectLst>
        </p:spPr>
      </p:pic>
      <p:sp>
        <p:nvSpPr>
          <p:cNvPr id="253" name="Shape 253"/>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400"/>
              <a:buFont typeface="Candara"/>
              <a:buNone/>
            </a:pPr>
            <a:endParaRPr sz="4400" b="0" i="0" u="none" strike="noStrike" cap="none">
              <a:solidFill>
                <a:srgbClr val="FFFFFF"/>
              </a:solidFill>
              <a:latin typeface="Candara"/>
              <a:ea typeface="Candara"/>
              <a:cs typeface="Candara"/>
              <a:sym typeface="Candar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872067" y="2675467"/>
            <a:ext cx="7408333" cy="3450696"/>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tr-TR" sz="2400" b="0" i="0" u="none" strike="noStrike" cap="none">
                <a:solidFill>
                  <a:schemeClr val="dk2"/>
                </a:solidFill>
                <a:latin typeface="Candara"/>
                <a:ea typeface="Candara"/>
                <a:cs typeface="Candara"/>
                <a:sym typeface="Candara"/>
              </a:rPr>
              <a:t>Bir işin veya hareketin yapılabilmesi için gerekli olan, kısaca;</a:t>
            </a:r>
            <a:r>
              <a:rPr lang="tr-TR" sz="2400" b="1" i="0" u="none" strike="noStrike" cap="none">
                <a:solidFill>
                  <a:schemeClr val="dk2"/>
                </a:solidFill>
                <a:latin typeface="Candara"/>
                <a:ea typeface="Candara"/>
                <a:cs typeface="Candara"/>
                <a:sym typeface="Candara"/>
              </a:rPr>
              <a:t> iş yapabilme yeteneğidir.</a:t>
            </a:r>
            <a:endParaRPr/>
          </a:p>
          <a:p>
            <a:pPr marL="274320" marR="0" lvl="0" indent="-121920" algn="l" rtl="0">
              <a:spcBef>
                <a:spcPts val="480"/>
              </a:spcBef>
              <a:spcAft>
                <a:spcPts val="0"/>
              </a:spcAft>
              <a:buClr>
                <a:schemeClr val="accent1"/>
              </a:buClr>
              <a:buSzPts val="2400"/>
              <a:buFont typeface="Noto Sans Symbols"/>
              <a:buNone/>
            </a:pPr>
            <a:endParaRPr sz="2400" b="0" i="0" u="none" strike="noStrike" cap="none">
              <a:solidFill>
                <a:schemeClr val="dk2"/>
              </a:solidFill>
              <a:latin typeface="Candara"/>
              <a:ea typeface="Candara"/>
              <a:cs typeface="Candara"/>
              <a:sym typeface="Candara"/>
            </a:endParaRPr>
          </a:p>
        </p:txBody>
      </p:sp>
      <p:sp>
        <p:nvSpPr>
          <p:cNvPr id="139" name="Shape 139"/>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400"/>
              <a:buFont typeface="Candara"/>
              <a:buNone/>
            </a:pPr>
            <a:r>
              <a:rPr lang="tr-TR" sz="4400" b="0" i="0" u="none" strike="noStrike" cap="none">
                <a:solidFill>
                  <a:srgbClr val="FFFFFF"/>
                </a:solidFill>
                <a:latin typeface="Candara"/>
                <a:ea typeface="Candara"/>
                <a:cs typeface="Candara"/>
                <a:sym typeface="Candara"/>
              </a:rPr>
              <a:t>Enerji Nedir?</a:t>
            </a:r>
            <a:endParaRPr sz="4400" b="0" i="0" u="none" strike="noStrike" cap="none">
              <a:solidFill>
                <a:srgbClr val="FFFFFF"/>
              </a:solidFill>
              <a:latin typeface="Candara"/>
              <a:ea typeface="Candara"/>
              <a:cs typeface="Candara"/>
              <a:sym typeface="Candara"/>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69119"/>
            <a:ext cx="1514088" cy="1514088"/>
          </a:xfrm>
          <a:prstGeom prst="rect">
            <a:avLst/>
          </a:prstGeom>
        </p:spPr>
      </p:pic>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8820" y="5369119"/>
            <a:ext cx="2345180" cy="148888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400"/>
              <a:buFont typeface="Candara"/>
              <a:buNone/>
            </a:pPr>
            <a:endParaRPr sz="4400" b="0" i="0" u="none" strike="noStrike" cap="none">
              <a:solidFill>
                <a:srgbClr val="FFFFFF"/>
              </a:solidFill>
              <a:latin typeface="Candara"/>
              <a:ea typeface="Candara"/>
              <a:cs typeface="Candara"/>
              <a:sym typeface="Candara"/>
            </a:endParaRPr>
          </a:p>
        </p:txBody>
      </p:sp>
      <p:sp>
        <p:nvSpPr>
          <p:cNvPr id="259" name="Shape 259"/>
          <p:cNvSpPr txBox="1">
            <a:spLocks noGrp="1"/>
          </p:cNvSpPr>
          <p:nvPr>
            <p:ph type="body" idx="1"/>
          </p:nvPr>
        </p:nvSpPr>
        <p:spPr>
          <a:xfrm>
            <a:off x="467544" y="1700808"/>
            <a:ext cx="3822192" cy="6397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SzPts val="2400"/>
              <a:buFont typeface="Noto Sans Symbols"/>
              <a:buNone/>
            </a:pPr>
            <a:r>
              <a:rPr lang="tr-TR" sz="2400" b="0" i="0" u="none" strike="noStrike" cap="none">
                <a:solidFill>
                  <a:schemeClr val="dk2"/>
                </a:solidFill>
                <a:latin typeface="Candara"/>
                <a:ea typeface="Candara"/>
                <a:cs typeface="Candara"/>
                <a:sym typeface="Candara"/>
              </a:rPr>
              <a:t>AVANTAJLARI</a:t>
            </a:r>
            <a:endParaRPr sz="2400" b="0" i="0" u="none" strike="noStrike" cap="none">
              <a:solidFill>
                <a:schemeClr val="dk2"/>
              </a:solidFill>
              <a:latin typeface="Candara"/>
              <a:ea typeface="Candara"/>
              <a:cs typeface="Candara"/>
              <a:sym typeface="Candara"/>
            </a:endParaRPr>
          </a:p>
        </p:txBody>
      </p:sp>
      <p:sp>
        <p:nvSpPr>
          <p:cNvPr id="260" name="Shape 260"/>
          <p:cNvSpPr txBox="1">
            <a:spLocks noGrp="1"/>
          </p:cNvSpPr>
          <p:nvPr>
            <p:ph type="body" idx="2"/>
          </p:nvPr>
        </p:nvSpPr>
        <p:spPr>
          <a:xfrm>
            <a:off x="251520" y="2204864"/>
            <a:ext cx="4392488" cy="4464496"/>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chemeClr val="accent1"/>
              </a:buClr>
              <a:buSzPts val="1850"/>
              <a:buFont typeface="Noto Sans Symbols"/>
              <a:buChar char="∗"/>
            </a:pPr>
            <a:r>
              <a:rPr lang="tr-TR" sz="1850" b="0" i="0" u="none" strike="noStrike" cap="none">
                <a:solidFill>
                  <a:schemeClr val="dk2"/>
                </a:solidFill>
                <a:latin typeface="Candara"/>
                <a:ea typeface="Candara"/>
                <a:cs typeface="Candara"/>
                <a:sym typeface="Candara"/>
              </a:rPr>
              <a:t>Rüzgar tamamen </a:t>
            </a:r>
            <a:r>
              <a:rPr lang="tr-TR" sz="1850" b="1" i="0" u="none" strike="noStrike" cap="none">
                <a:solidFill>
                  <a:schemeClr val="dk2"/>
                </a:solidFill>
                <a:latin typeface="Candara"/>
                <a:ea typeface="Candara"/>
                <a:cs typeface="Candara"/>
                <a:sym typeface="Candara"/>
              </a:rPr>
              <a:t>bedava</a:t>
            </a:r>
            <a:r>
              <a:rPr lang="tr-TR" sz="1850" b="0" i="0" u="none" strike="noStrike" cap="none">
                <a:solidFill>
                  <a:schemeClr val="dk2"/>
                </a:solidFill>
                <a:latin typeface="Candara"/>
                <a:ea typeface="Candara"/>
                <a:cs typeface="Candara"/>
                <a:sym typeface="Candara"/>
              </a:rPr>
              <a:t> bir enerjidir.</a:t>
            </a:r>
            <a:endParaRPr/>
          </a:p>
          <a:p>
            <a:pPr marL="274320" marR="0" lvl="0" indent="-274320" algn="l" rtl="0">
              <a:lnSpc>
                <a:spcPct val="90000"/>
              </a:lnSpc>
              <a:spcBef>
                <a:spcPts val="370"/>
              </a:spcBef>
              <a:spcAft>
                <a:spcPts val="0"/>
              </a:spcAft>
              <a:buClr>
                <a:schemeClr val="accent1"/>
              </a:buClr>
              <a:buSzPts val="1850"/>
              <a:buFont typeface="Noto Sans Symbols"/>
              <a:buChar char="∗"/>
            </a:pPr>
            <a:r>
              <a:rPr lang="tr-TR" sz="1850" b="0" i="0" u="none" strike="noStrike" cap="none">
                <a:solidFill>
                  <a:schemeClr val="dk2"/>
                </a:solidFill>
                <a:latin typeface="Candara"/>
                <a:ea typeface="Candara"/>
                <a:cs typeface="Candara"/>
                <a:sym typeface="Candara"/>
              </a:rPr>
              <a:t>Rüzgar enerjisi ile elektrik üretirken doğaya hiçbir </a:t>
            </a:r>
            <a:r>
              <a:rPr lang="tr-TR" sz="1850" b="1" i="0" u="none" strike="noStrike" cap="none">
                <a:solidFill>
                  <a:schemeClr val="dk2"/>
                </a:solidFill>
                <a:latin typeface="Candara"/>
                <a:ea typeface="Candara"/>
                <a:cs typeface="Candara"/>
                <a:sym typeface="Candara"/>
              </a:rPr>
              <a:t>sera gazı</a:t>
            </a:r>
            <a:r>
              <a:rPr lang="tr-TR" sz="1850" b="0" i="0" u="none" strike="noStrike" cap="none">
                <a:solidFill>
                  <a:schemeClr val="dk2"/>
                </a:solidFill>
                <a:latin typeface="Candara"/>
                <a:ea typeface="Candara"/>
                <a:cs typeface="Candara"/>
                <a:sym typeface="Candara"/>
              </a:rPr>
              <a:t> veya bunun gibi zararlı gazlar salınmaz.</a:t>
            </a:r>
            <a:endParaRPr/>
          </a:p>
          <a:p>
            <a:pPr marL="274320" marR="0" lvl="0" indent="-274320" algn="l" rtl="0">
              <a:lnSpc>
                <a:spcPct val="90000"/>
              </a:lnSpc>
              <a:spcBef>
                <a:spcPts val="370"/>
              </a:spcBef>
              <a:spcAft>
                <a:spcPts val="0"/>
              </a:spcAft>
              <a:buClr>
                <a:schemeClr val="accent1"/>
              </a:buClr>
              <a:buSzPts val="1850"/>
              <a:buFont typeface="Noto Sans Symbols"/>
              <a:buChar char="∗"/>
            </a:pPr>
            <a:r>
              <a:rPr lang="tr-TR" sz="1850" b="0" i="0" u="none" strike="noStrike" cap="none">
                <a:solidFill>
                  <a:schemeClr val="dk2"/>
                </a:solidFill>
                <a:latin typeface="Candara"/>
                <a:ea typeface="Candara"/>
                <a:cs typeface="Candara"/>
                <a:sym typeface="Candara"/>
              </a:rPr>
              <a:t>Bundan dolayı tamamen temiz enerji kaynağı ve temiz enerji üretim yöntemidir.</a:t>
            </a:r>
            <a:endParaRPr/>
          </a:p>
          <a:p>
            <a:pPr marL="274320" marR="0" lvl="0" indent="-274320" algn="l" rtl="0">
              <a:lnSpc>
                <a:spcPct val="90000"/>
              </a:lnSpc>
              <a:spcBef>
                <a:spcPts val="370"/>
              </a:spcBef>
              <a:spcAft>
                <a:spcPts val="0"/>
              </a:spcAft>
              <a:buClr>
                <a:schemeClr val="accent1"/>
              </a:buClr>
              <a:buSzPts val="1850"/>
              <a:buFont typeface="Noto Sans Symbols"/>
              <a:buChar char="∗"/>
            </a:pPr>
            <a:r>
              <a:rPr lang="tr-TR" sz="1850" b="0" i="0" u="none" strike="noStrike" cap="none">
                <a:solidFill>
                  <a:schemeClr val="dk2"/>
                </a:solidFill>
                <a:latin typeface="Candara"/>
                <a:ea typeface="Candara"/>
                <a:cs typeface="Candara"/>
                <a:sym typeface="Candara"/>
              </a:rPr>
              <a:t>Rüzgar türbinlerini neredeyse her yere kurma imkanı vardır.</a:t>
            </a:r>
            <a:endParaRPr/>
          </a:p>
          <a:p>
            <a:pPr marL="274320" marR="0" lvl="0" indent="-274320" algn="l" rtl="0">
              <a:lnSpc>
                <a:spcPct val="90000"/>
              </a:lnSpc>
              <a:spcBef>
                <a:spcPts val="370"/>
              </a:spcBef>
              <a:spcAft>
                <a:spcPts val="0"/>
              </a:spcAft>
              <a:buClr>
                <a:schemeClr val="accent1"/>
              </a:buClr>
              <a:buSzPts val="1850"/>
              <a:buFont typeface="Noto Sans Symbols"/>
              <a:buChar char="∗"/>
            </a:pPr>
            <a:r>
              <a:rPr lang="tr-TR" sz="1850" b="0" i="0" u="none" strike="noStrike" cap="none">
                <a:solidFill>
                  <a:schemeClr val="dk2"/>
                </a:solidFill>
                <a:latin typeface="Candara"/>
                <a:ea typeface="Candara"/>
                <a:cs typeface="Candara"/>
                <a:sym typeface="Candara"/>
              </a:rPr>
              <a:t>Rüzgar enerji santralleri, güneş enerjisi gibi çok fazla arazi alanı kaplamaz.</a:t>
            </a:r>
            <a:endParaRPr/>
          </a:p>
          <a:p>
            <a:pPr marL="274320" marR="0" lvl="0" indent="-274320" algn="l" rtl="0">
              <a:lnSpc>
                <a:spcPct val="90000"/>
              </a:lnSpc>
              <a:spcBef>
                <a:spcPts val="370"/>
              </a:spcBef>
              <a:spcAft>
                <a:spcPts val="0"/>
              </a:spcAft>
              <a:buClr>
                <a:schemeClr val="accent1"/>
              </a:buClr>
              <a:buSzPts val="1850"/>
              <a:buFont typeface="Noto Sans Symbols"/>
              <a:buChar char="∗"/>
            </a:pPr>
            <a:r>
              <a:rPr lang="tr-TR" sz="1850" b="0" i="0" u="none" strike="noStrike" cap="none">
                <a:solidFill>
                  <a:schemeClr val="dk2"/>
                </a:solidFill>
                <a:latin typeface="Candara"/>
                <a:ea typeface="Candara"/>
                <a:cs typeface="Candara"/>
                <a:sym typeface="Candara"/>
              </a:rPr>
              <a:t>Rüzgar türbinleri için havanın aydınlık veya karanlık olması önemli değildir. Gece ve gündüz  elektrik üretmeye devam eder.</a:t>
            </a:r>
            <a:endParaRPr/>
          </a:p>
        </p:txBody>
      </p:sp>
      <p:sp>
        <p:nvSpPr>
          <p:cNvPr id="261" name="Shape 261"/>
          <p:cNvSpPr txBox="1">
            <a:spLocks noGrp="1"/>
          </p:cNvSpPr>
          <p:nvPr>
            <p:ph type="body" idx="3"/>
          </p:nvPr>
        </p:nvSpPr>
        <p:spPr>
          <a:xfrm>
            <a:off x="4648200" y="1628800"/>
            <a:ext cx="3822192" cy="6397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SzPts val="2400"/>
              <a:buFont typeface="Noto Sans Symbols"/>
              <a:buNone/>
            </a:pPr>
            <a:r>
              <a:rPr lang="tr-TR" sz="2400" b="0" i="0" u="none" strike="noStrike" cap="none">
                <a:solidFill>
                  <a:schemeClr val="dk2"/>
                </a:solidFill>
                <a:latin typeface="Candara"/>
                <a:ea typeface="Candara"/>
                <a:cs typeface="Candara"/>
                <a:sym typeface="Candara"/>
              </a:rPr>
              <a:t>DEZAVANTAJLARI</a:t>
            </a:r>
            <a:endParaRPr sz="2400" b="0" i="0" u="none" strike="noStrike" cap="none">
              <a:solidFill>
                <a:schemeClr val="dk2"/>
              </a:solidFill>
              <a:latin typeface="Candara"/>
              <a:ea typeface="Candara"/>
              <a:cs typeface="Candara"/>
              <a:sym typeface="Candara"/>
            </a:endParaRPr>
          </a:p>
        </p:txBody>
      </p:sp>
      <p:sp>
        <p:nvSpPr>
          <p:cNvPr id="262" name="Shape 262"/>
          <p:cNvSpPr txBox="1">
            <a:spLocks noGrp="1"/>
          </p:cNvSpPr>
          <p:nvPr>
            <p:ph type="body" idx="4"/>
          </p:nvPr>
        </p:nvSpPr>
        <p:spPr>
          <a:xfrm>
            <a:off x="4644008" y="2204864"/>
            <a:ext cx="4320480" cy="4536504"/>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chemeClr val="accent1"/>
              </a:buClr>
              <a:buSzPts val="2040"/>
              <a:buFont typeface="Noto Sans Symbols"/>
              <a:buChar char="∗"/>
            </a:pPr>
            <a:r>
              <a:rPr lang="tr-TR" sz="2040" b="0" i="0" u="none" strike="noStrike" cap="none">
                <a:solidFill>
                  <a:schemeClr val="dk2"/>
                </a:solidFill>
                <a:latin typeface="Candara"/>
                <a:ea typeface="Candara"/>
                <a:cs typeface="Candara"/>
                <a:sym typeface="Candara"/>
              </a:rPr>
              <a:t>Rüzgar türbinleri ile elektrik elde etmek için rüzgarın gerekli seviyede esmesi gerekiyor. Eğer rüzgar fazla veya az eserse </a:t>
            </a:r>
            <a:r>
              <a:rPr lang="tr-TR" sz="2040" b="1" i="0" u="none" strike="noStrike" cap="none">
                <a:solidFill>
                  <a:schemeClr val="dk2"/>
                </a:solidFill>
                <a:latin typeface="Candara"/>
                <a:ea typeface="Candara"/>
                <a:cs typeface="Candara"/>
                <a:sym typeface="Candara"/>
              </a:rPr>
              <a:t>türbinler çalışmaz</a:t>
            </a:r>
            <a:r>
              <a:rPr lang="tr-TR" sz="2040" b="0" i="0" u="none" strike="noStrike" cap="none">
                <a:solidFill>
                  <a:schemeClr val="dk2"/>
                </a:solidFill>
                <a:latin typeface="Candara"/>
                <a:ea typeface="Candara"/>
                <a:cs typeface="Candara"/>
                <a:sym typeface="Candara"/>
              </a:rPr>
              <a:t>. </a:t>
            </a:r>
            <a:endParaRPr sz="2040" b="0" i="0" u="none" strike="noStrike" cap="none">
              <a:solidFill>
                <a:schemeClr val="dk2"/>
              </a:solidFill>
              <a:latin typeface="Candara"/>
              <a:ea typeface="Candara"/>
              <a:cs typeface="Candara"/>
              <a:sym typeface="Candara"/>
            </a:endParaRPr>
          </a:p>
          <a:p>
            <a:pPr marL="274320" marR="0" lvl="0" indent="-274320" algn="l" rtl="0">
              <a:lnSpc>
                <a:spcPct val="90000"/>
              </a:lnSpc>
              <a:spcBef>
                <a:spcPts val="408"/>
              </a:spcBef>
              <a:spcAft>
                <a:spcPts val="0"/>
              </a:spcAft>
              <a:buClr>
                <a:schemeClr val="accent1"/>
              </a:buClr>
              <a:buSzPts val="2040"/>
              <a:buFont typeface="Noto Sans Symbols"/>
              <a:buChar char="∗"/>
            </a:pPr>
            <a:r>
              <a:rPr lang="tr-TR" sz="2040" b="0" i="0" u="none" strike="noStrike" cap="none">
                <a:solidFill>
                  <a:schemeClr val="dk2"/>
                </a:solidFill>
                <a:latin typeface="Candara"/>
                <a:ea typeface="Candara"/>
                <a:cs typeface="Candara"/>
                <a:sym typeface="Candara"/>
              </a:rPr>
              <a:t>Rüzgar santrali kurmak için çok ciddi ölçümlerin yapılması gerekir. </a:t>
            </a:r>
            <a:endParaRPr sz="2040" b="0" i="0" u="none" strike="noStrike" cap="none">
              <a:solidFill>
                <a:schemeClr val="dk2"/>
              </a:solidFill>
              <a:latin typeface="Candara"/>
              <a:ea typeface="Candara"/>
              <a:cs typeface="Candara"/>
              <a:sym typeface="Candara"/>
            </a:endParaRPr>
          </a:p>
          <a:p>
            <a:pPr marL="274320" marR="0" lvl="0" indent="-274320" algn="l" rtl="0">
              <a:lnSpc>
                <a:spcPct val="90000"/>
              </a:lnSpc>
              <a:spcBef>
                <a:spcPts val="408"/>
              </a:spcBef>
              <a:spcAft>
                <a:spcPts val="0"/>
              </a:spcAft>
              <a:buClr>
                <a:schemeClr val="accent1"/>
              </a:buClr>
              <a:buSzPts val="2040"/>
              <a:buFont typeface="Noto Sans Symbols"/>
              <a:buChar char="∗"/>
            </a:pPr>
            <a:r>
              <a:rPr lang="tr-TR" sz="2040" b="0" i="0" u="none" strike="noStrike" cap="none">
                <a:solidFill>
                  <a:schemeClr val="dk2"/>
                </a:solidFill>
                <a:latin typeface="Candara"/>
                <a:ea typeface="Candara"/>
                <a:cs typeface="Candara"/>
                <a:sym typeface="Candara"/>
              </a:rPr>
              <a:t>Kurulumları kolay değildir.</a:t>
            </a:r>
            <a:endParaRPr sz="2040" b="0" i="0" u="none" strike="noStrike" cap="none">
              <a:solidFill>
                <a:schemeClr val="dk2"/>
              </a:solidFill>
              <a:latin typeface="Candara"/>
              <a:ea typeface="Candara"/>
              <a:cs typeface="Candara"/>
              <a:sym typeface="Candara"/>
            </a:endParaRPr>
          </a:p>
          <a:p>
            <a:pPr marL="274320" marR="0" lvl="0" indent="-274320" algn="l" rtl="0">
              <a:lnSpc>
                <a:spcPct val="90000"/>
              </a:lnSpc>
              <a:spcBef>
                <a:spcPts val="408"/>
              </a:spcBef>
              <a:spcAft>
                <a:spcPts val="0"/>
              </a:spcAft>
              <a:buClr>
                <a:schemeClr val="accent1"/>
              </a:buClr>
              <a:buSzPts val="2040"/>
              <a:buFont typeface="Noto Sans Symbols"/>
              <a:buChar char="∗"/>
            </a:pPr>
            <a:r>
              <a:rPr lang="tr-TR" sz="2040" b="0" i="0" u="none" strike="noStrike" cap="none">
                <a:solidFill>
                  <a:schemeClr val="dk2"/>
                </a:solidFill>
                <a:latin typeface="Candara"/>
                <a:ea typeface="Candara"/>
                <a:cs typeface="Candara"/>
                <a:sym typeface="Candara"/>
              </a:rPr>
              <a:t>Rüzgar enerji santrallerinin yatırım maliyetleri çok yüksektir.</a:t>
            </a:r>
            <a:endParaRPr/>
          </a:p>
          <a:p>
            <a:pPr marL="274320" marR="0" lvl="0" indent="-274320" algn="l" rtl="0">
              <a:lnSpc>
                <a:spcPct val="90000"/>
              </a:lnSpc>
              <a:spcBef>
                <a:spcPts val="408"/>
              </a:spcBef>
              <a:spcAft>
                <a:spcPts val="0"/>
              </a:spcAft>
              <a:buClr>
                <a:schemeClr val="accent1"/>
              </a:buClr>
              <a:buSzPts val="2040"/>
              <a:buFont typeface="Noto Sans Symbols"/>
              <a:buChar char="∗"/>
            </a:pPr>
            <a:r>
              <a:rPr lang="tr-TR" sz="2040" b="1" i="0" u="none" strike="noStrike" cap="none">
                <a:solidFill>
                  <a:schemeClr val="dk2"/>
                </a:solidFill>
                <a:latin typeface="Candara"/>
                <a:ea typeface="Candara"/>
                <a:cs typeface="Candara"/>
                <a:sym typeface="Candara"/>
              </a:rPr>
              <a:t>Rüzgar gülleri</a:t>
            </a:r>
            <a:r>
              <a:rPr lang="tr-TR" sz="2040" b="0" i="0" u="none" strike="noStrike" cap="none">
                <a:solidFill>
                  <a:schemeClr val="dk2"/>
                </a:solidFill>
                <a:latin typeface="Candara"/>
                <a:ea typeface="Candara"/>
                <a:cs typeface="Candara"/>
                <a:sym typeface="Candara"/>
              </a:rPr>
              <a:t>, </a:t>
            </a:r>
            <a:r>
              <a:rPr lang="tr-TR" sz="2040" b="1" i="0" u="none" strike="noStrike" cap="none">
                <a:solidFill>
                  <a:schemeClr val="dk2"/>
                </a:solidFill>
                <a:latin typeface="Candara"/>
                <a:ea typeface="Candara"/>
                <a:cs typeface="Candara"/>
                <a:sym typeface="Candara"/>
              </a:rPr>
              <a:t>göç eden kuşlar</a:t>
            </a:r>
            <a:r>
              <a:rPr lang="tr-TR" sz="2040" b="0" i="0" u="none" strike="noStrike" cap="none">
                <a:solidFill>
                  <a:schemeClr val="dk2"/>
                </a:solidFill>
                <a:latin typeface="Candara"/>
                <a:ea typeface="Candara"/>
                <a:cs typeface="Candara"/>
                <a:sym typeface="Candara"/>
              </a:rPr>
              <a:t> için ciddi sorunlara yol açmaktadır.</a:t>
            </a:r>
            <a:endParaRPr/>
          </a:p>
          <a:p>
            <a:pPr marL="274320" marR="0" lvl="0" indent="-274320" algn="l" rtl="0">
              <a:lnSpc>
                <a:spcPct val="90000"/>
              </a:lnSpc>
              <a:spcBef>
                <a:spcPts val="408"/>
              </a:spcBef>
              <a:spcAft>
                <a:spcPts val="0"/>
              </a:spcAft>
              <a:buClr>
                <a:schemeClr val="accent1"/>
              </a:buClr>
              <a:buSzPts val="2040"/>
              <a:buFont typeface="Noto Sans Symbols"/>
              <a:buChar char="∗"/>
            </a:pPr>
            <a:r>
              <a:rPr lang="tr-TR" sz="2040" b="0" i="0" u="none" strike="noStrike" cap="none">
                <a:solidFill>
                  <a:schemeClr val="dk2"/>
                </a:solidFill>
                <a:latin typeface="Candara"/>
                <a:ea typeface="Candara"/>
                <a:cs typeface="Candara"/>
                <a:sym typeface="Candara"/>
              </a:rPr>
              <a:t>Rüzgar enerji santralleri çok fazla </a:t>
            </a:r>
            <a:r>
              <a:rPr lang="tr-TR" sz="2040" b="1" i="0" u="none" strike="noStrike" cap="none">
                <a:solidFill>
                  <a:schemeClr val="dk2"/>
                </a:solidFill>
                <a:latin typeface="Candara"/>
                <a:ea typeface="Candara"/>
                <a:cs typeface="Candara"/>
                <a:sym typeface="Candara"/>
              </a:rPr>
              <a:t>gürültü</a:t>
            </a:r>
            <a:r>
              <a:rPr lang="tr-TR" sz="2040" b="0" i="0" u="none" strike="noStrike" cap="none">
                <a:solidFill>
                  <a:schemeClr val="dk2"/>
                </a:solidFill>
                <a:latin typeface="Candara"/>
                <a:ea typeface="Candara"/>
                <a:cs typeface="Candara"/>
                <a:sym typeface="Candara"/>
              </a:rPr>
              <a:t> yapmaktadır.</a:t>
            </a:r>
            <a:endParaRPr sz="2040" b="0" i="0" u="none" strike="noStrike" cap="none">
              <a:solidFill>
                <a:schemeClr val="dk2"/>
              </a:solidFill>
              <a:latin typeface="Candara"/>
              <a:ea typeface="Candara"/>
              <a:cs typeface="Candara"/>
              <a:sym typeface="Candar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Shape 267"/>
          <p:cNvPicPr preferRelativeResize="0">
            <a:picLocks noGrp="1"/>
          </p:cNvPicPr>
          <p:nvPr>
            <p:ph type="body" idx="1"/>
          </p:nvPr>
        </p:nvPicPr>
        <p:blipFill rotWithShape="1">
          <a:blip r:embed="rId3">
            <a:alphaModFix/>
          </a:blip>
          <a:srcRect/>
          <a:stretch/>
        </p:blipFill>
        <p:spPr>
          <a:xfrm>
            <a:off x="5796136" y="332656"/>
            <a:ext cx="2895600" cy="1885950"/>
          </a:xfrm>
          <a:prstGeom prst="rect">
            <a:avLst/>
          </a:prstGeom>
          <a:noFill/>
          <a:ln>
            <a:noFill/>
          </a:ln>
        </p:spPr>
      </p:pic>
      <p:sp>
        <p:nvSpPr>
          <p:cNvPr id="268" name="Shape 268"/>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4400"/>
              <a:buFont typeface="Candara"/>
              <a:buNone/>
            </a:pPr>
            <a:r>
              <a:rPr lang="tr-TR" sz="4400" b="0" i="0" u="none" strike="noStrike" cap="none">
                <a:solidFill>
                  <a:srgbClr val="FFFFFF"/>
                </a:solidFill>
                <a:latin typeface="Candara"/>
                <a:ea typeface="Candara"/>
                <a:cs typeface="Candara"/>
                <a:sym typeface="Candara"/>
              </a:rPr>
              <a:t>Jeotermal Enerji</a:t>
            </a:r>
            <a:endParaRPr sz="4400" b="0" i="0" u="none" strike="noStrike" cap="none">
              <a:solidFill>
                <a:srgbClr val="FFFFFF"/>
              </a:solidFill>
              <a:latin typeface="Candara"/>
              <a:ea typeface="Candara"/>
              <a:cs typeface="Candara"/>
              <a:sym typeface="Candara"/>
            </a:endParaRPr>
          </a:p>
        </p:txBody>
      </p:sp>
      <p:sp>
        <p:nvSpPr>
          <p:cNvPr id="269" name="Shape 269"/>
          <p:cNvSpPr txBox="1"/>
          <p:nvPr/>
        </p:nvSpPr>
        <p:spPr>
          <a:xfrm>
            <a:off x="872067" y="2675467"/>
            <a:ext cx="7408333" cy="3450696"/>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tr-TR" sz="2400">
                <a:solidFill>
                  <a:schemeClr val="dk2"/>
                </a:solidFill>
                <a:latin typeface="Candara"/>
                <a:ea typeface="Candara"/>
                <a:cs typeface="Candara"/>
                <a:sym typeface="Candara"/>
              </a:rPr>
              <a:t>Yeraltında çekirdeğin sıcaklığı ile karşılaşan sular; basınçlı su buharı veya basınçlı sıcak su haline gelir.</a:t>
            </a:r>
            <a:endParaRPr/>
          </a:p>
          <a:p>
            <a:pPr marL="274320" marR="0" lvl="0" indent="-274320" algn="l" rtl="0">
              <a:spcBef>
                <a:spcPts val="480"/>
              </a:spcBef>
              <a:spcAft>
                <a:spcPts val="0"/>
              </a:spcAft>
              <a:buClr>
                <a:schemeClr val="accent1"/>
              </a:buClr>
              <a:buSzPts val="2400"/>
              <a:buFont typeface="Noto Sans Symbols"/>
              <a:buChar char="∗"/>
            </a:pPr>
            <a:r>
              <a:rPr lang="tr-TR" sz="2400">
                <a:solidFill>
                  <a:schemeClr val="dk2"/>
                </a:solidFill>
                <a:latin typeface="Candara"/>
                <a:ea typeface="Candara"/>
                <a:cs typeface="Candara"/>
                <a:sym typeface="Candara"/>
              </a:rPr>
              <a:t>Yeryüzüne çıkarken basıncı ile hareket enerjisi oluştur. Bu hareket enerjisinin elektrik enerjisine dönüştürülmesi işlemi jeotermal santrallerde gerçekleşir.</a:t>
            </a:r>
            <a:endParaRPr sz="2400">
              <a:solidFill>
                <a:schemeClr val="dk2"/>
              </a:solidFill>
              <a:latin typeface="Candara"/>
              <a:ea typeface="Candara"/>
              <a:cs typeface="Candara"/>
              <a:sym typeface="Candar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Shape 274"/>
          <p:cNvPicPr preferRelativeResize="0">
            <a:picLocks noGrp="1"/>
          </p:cNvPicPr>
          <p:nvPr>
            <p:ph type="body" idx="1"/>
          </p:nvPr>
        </p:nvPicPr>
        <p:blipFill rotWithShape="1">
          <a:blip r:embed="rId3">
            <a:alphaModFix/>
          </a:blip>
          <a:srcRect/>
          <a:stretch/>
        </p:blipFill>
        <p:spPr>
          <a:xfrm>
            <a:off x="1043608" y="1916832"/>
            <a:ext cx="6811004" cy="4536504"/>
          </a:xfrm>
          <a:prstGeom prst="rect">
            <a:avLst/>
          </a:prstGeom>
          <a:noFill/>
          <a:ln>
            <a:noFill/>
          </a:ln>
        </p:spPr>
      </p:pic>
      <p:sp>
        <p:nvSpPr>
          <p:cNvPr id="275" name="Shape 275"/>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400"/>
              <a:buFont typeface="Candara"/>
              <a:buNone/>
            </a:pPr>
            <a:endParaRPr sz="4400" b="0" i="0" u="none" strike="noStrike" cap="none">
              <a:solidFill>
                <a:srgbClr val="FFFFFF"/>
              </a:solidFill>
              <a:latin typeface="Candara"/>
              <a:ea typeface="Candara"/>
              <a:cs typeface="Candara"/>
              <a:sym typeface="Candar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400"/>
              <a:buFont typeface="Candara"/>
              <a:buNone/>
            </a:pPr>
            <a:endParaRPr sz="4400" b="0" i="0" u="none" strike="noStrike" cap="none">
              <a:solidFill>
                <a:srgbClr val="FFFFFF"/>
              </a:solidFill>
              <a:latin typeface="Candara"/>
              <a:ea typeface="Candara"/>
              <a:cs typeface="Candara"/>
              <a:sym typeface="Candara"/>
            </a:endParaRPr>
          </a:p>
        </p:txBody>
      </p:sp>
      <p:sp>
        <p:nvSpPr>
          <p:cNvPr id="281" name="Shape 281"/>
          <p:cNvSpPr txBox="1">
            <a:spLocks noGrp="1"/>
          </p:cNvSpPr>
          <p:nvPr>
            <p:ph type="body" idx="1"/>
          </p:nvPr>
        </p:nvSpPr>
        <p:spPr>
          <a:xfrm>
            <a:off x="467544" y="1700808"/>
            <a:ext cx="3822192" cy="6397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SzPts val="2400"/>
              <a:buFont typeface="Noto Sans Symbols"/>
              <a:buNone/>
            </a:pPr>
            <a:r>
              <a:rPr lang="tr-TR" sz="2400" b="0" i="0" u="none" strike="noStrike" cap="none">
                <a:solidFill>
                  <a:schemeClr val="dk2"/>
                </a:solidFill>
                <a:latin typeface="Candara"/>
                <a:ea typeface="Candara"/>
                <a:cs typeface="Candara"/>
                <a:sym typeface="Candara"/>
              </a:rPr>
              <a:t>AVANTAJLARI</a:t>
            </a:r>
            <a:endParaRPr sz="2400" b="0" i="0" u="none" strike="noStrike" cap="none">
              <a:solidFill>
                <a:schemeClr val="dk2"/>
              </a:solidFill>
              <a:latin typeface="Candara"/>
              <a:ea typeface="Candara"/>
              <a:cs typeface="Candara"/>
              <a:sym typeface="Candara"/>
            </a:endParaRPr>
          </a:p>
        </p:txBody>
      </p:sp>
      <p:sp>
        <p:nvSpPr>
          <p:cNvPr id="282" name="Shape 282"/>
          <p:cNvSpPr txBox="1">
            <a:spLocks noGrp="1"/>
          </p:cNvSpPr>
          <p:nvPr>
            <p:ph type="body" idx="2"/>
          </p:nvPr>
        </p:nvSpPr>
        <p:spPr>
          <a:xfrm>
            <a:off x="251520" y="2204864"/>
            <a:ext cx="4392488" cy="4464496"/>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000"/>
              <a:buFont typeface="Noto Sans Symbols"/>
              <a:buChar char="∗"/>
            </a:pPr>
            <a:r>
              <a:rPr lang="tr-TR" sz="2000" b="0" i="0" u="none" strike="noStrike" cap="none">
                <a:solidFill>
                  <a:schemeClr val="dk2"/>
                </a:solidFill>
                <a:latin typeface="Candara"/>
                <a:ea typeface="Candara"/>
                <a:cs typeface="Candara"/>
                <a:sym typeface="Candara"/>
              </a:rPr>
              <a:t>Çevre dostu enerji kaynağıdır,</a:t>
            </a:r>
            <a:endParaRPr/>
          </a:p>
          <a:p>
            <a:pPr marL="274320" marR="0" lvl="0" indent="-274320" algn="l" rtl="0">
              <a:spcBef>
                <a:spcPts val="400"/>
              </a:spcBef>
              <a:spcAft>
                <a:spcPts val="0"/>
              </a:spcAft>
              <a:buClr>
                <a:schemeClr val="accent1"/>
              </a:buClr>
              <a:buSzPts val="2000"/>
              <a:buFont typeface="Noto Sans Symbols"/>
              <a:buChar char="∗"/>
            </a:pPr>
            <a:r>
              <a:rPr lang="tr-TR" sz="2000" b="0" i="0" u="none" strike="noStrike" cap="none">
                <a:solidFill>
                  <a:schemeClr val="dk2"/>
                </a:solidFill>
                <a:latin typeface="Candara"/>
                <a:ea typeface="Candara"/>
                <a:cs typeface="Candara"/>
                <a:sym typeface="Candara"/>
              </a:rPr>
              <a:t>Dışa bağımlılığı yoktur,</a:t>
            </a:r>
            <a:endParaRPr/>
          </a:p>
          <a:p>
            <a:pPr marL="274320" marR="0" lvl="0" indent="-274320" algn="l" rtl="0">
              <a:spcBef>
                <a:spcPts val="400"/>
              </a:spcBef>
              <a:spcAft>
                <a:spcPts val="0"/>
              </a:spcAft>
              <a:buClr>
                <a:schemeClr val="accent1"/>
              </a:buClr>
              <a:buSzPts val="2000"/>
              <a:buFont typeface="Noto Sans Symbols"/>
              <a:buChar char="∗"/>
            </a:pPr>
            <a:r>
              <a:rPr lang="tr-TR" sz="2000" b="0" i="0" u="none" strike="noStrike" cap="none">
                <a:solidFill>
                  <a:schemeClr val="dk2"/>
                </a:solidFill>
                <a:latin typeface="Candara"/>
                <a:ea typeface="Candara"/>
                <a:cs typeface="Candara"/>
                <a:sym typeface="Candara"/>
              </a:rPr>
              <a:t>Elektrik üretimi için fosil yakıtlara ihtiyaç duyulmaz,</a:t>
            </a:r>
            <a:endParaRPr/>
          </a:p>
          <a:p>
            <a:pPr marL="274320" marR="0" lvl="0" indent="-274320" algn="l" rtl="0">
              <a:spcBef>
                <a:spcPts val="400"/>
              </a:spcBef>
              <a:spcAft>
                <a:spcPts val="0"/>
              </a:spcAft>
              <a:buClr>
                <a:schemeClr val="accent1"/>
              </a:buClr>
              <a:buSzPts val="2000"/>
              <a:buFont typeface="Noto Sans Symbols"/>
              <a:buChar char="∗"/>
            </a:pPr>
            <a:r>
              <a:rPr lang="tr-TR" sz="2000" b="0" i="0" u="none" strike="noStrike" cap="none">
                <a:solidFill>
                  <a:schemeClr val="dk2"/>
                </a:solidFill>
                <a:latin typeface="Candara"/>
                <a:ea typeface="Candara"/>
                <a:cs typeface="Candara"/>
                <a:sym typeface="Candara"/>
              </a:rPr>
              <a:t>Verimleri çok yüksektir.</a:t>
            </a:r>
            <a:endParaRPr sz="2000" b="0" i="0" u="none" strike="noStrike" cap="none">
              <a:solidFill>
                <a:schemeClr val="dk2"/>
              </a:solidFill>
              <a:latin typeface="Candara"/>
              <a:ea typeface="Candara"/>
              <a:cs typeface="Candara"/>
              <a:sym typeface="Candara"/>
            </a:endParaRPr>
          </a:p>
          <a:p>
            <a:pPr marL="274320" marR="0" lvl="0" indent="-274320" algn="l" rtl="0">
              <a:spcBef>
                <a:spcPts val="400"/>
              </a:spcBef>
              <a:spcAft>
                <a:spcPts val="0"/>
              </a:spcAft>
              <a:buClr>
                <a:schemeClr val="accent1"/>
              </a:buClr>
              <a:buSzPts val="2000"/>
              <a:buFont typeface="Noto Sans Symbols"/>
              <a:buChar char="∗"/>
            </a:pPr>
            <a:r>
              <a:rPr lang="tr-TR" sz="2000" b="0" i="0" u="none" strike="noStrike" cap="none">
                <a:solidFill>
                  <a:schemeClr val="dk2"/>
                </a:solidFill>
                <a:latin typeface="Candara"/>
                <a:ea typeface="Candara"/>
                <a:cs typeface="Candara"/>
                <a:sym typeface="Candara"/>
              </a:rPr>
              <a:t>Jeotermal enerji yer altından elde edildiği için yatırım maliyeti düşük olan bir enerjidir.</a:t>
            </a:r>
            <a:endParaRPr/>
          </a:p>
        </p:txBody>
      </p:sp>
      <p:sp>
        <p:nvSpPr>
          <p:cNvPr id="283" name="Shape 283"/>
          <p:cNvSpPr txBox="1">
            <a:spLocks noGrp="1"/>
          </p:cNvSpPr>
          <p:nvPr>
            <p:ph type="body" idx="3"/>
          </p:nvPr>
        </p:nvSpPr>
        <p:spPr>
          <a:xfrm>
            <a:off x="4648200" y="1628800"/>
            <a:ext cx="3822192" cy="6397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SzPts val="2400"/>
              <a:buFont typeface="Noto Sans Symbols"/>
              <a:buNone/>
            </a:pPr>
            <a:r>
              <a:rPr lang="tr-TR" sz="2400" b="0" i="0" u="none" strike="noStrike" cap="none">
                <a:solidFill>
                  <a:schemeClr val="dk2"/>
                </a:solidFill>
                <a:latin typeface="Candara"/>
                <a:ea typeface="Candara"/>
                <a:cs typeface="Candara"/>
                <a:sym typeface="Candara"/>
              </a:rPr>
              <a:t>DEZAVANTAJLARI</a:t>
            </a:r>
            <a:endParaRPr sz="2400" b="0" i="0" u="none" strike="noStrike" cap="none">
              <a:solidFill>
                <a:schemeClr val="dk2"/>
              </a:solidFill>
              <a:latin typeface="Candara"/>
              <a:ea typeface="Candara"/>
              <a:cs typeface="Candara"/>
              <a:sym typeface="Candara"/>
            </a:endParaRPr>
          </a:p>
        </p:txBody>
      </p:sp>
      <p:sp>
        <p:nvSpPr>
          <p:cNvPr id="284" name="Shape 284"/>
          <p:cNvSpPr txBox="1">
            <a:spLocks noGrp="1"/>
          </p:cNvSpPr>
          <p:nvPr>
            <p:ph type="body" idx="4"/>
          </p:nvPr>
        </p:nvSpPr>
        <p:spPr>
          <a:xfrm>
            <a:off x="4644008" y="2204864"/>
            <a:ext cx="4320480" cy="4536504"/>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000"/>
              <a:buFont typeface="Noto Sans Symbols"/>
              <a:buChar char="∗"/>
            </a:pPr>
            <a:r>
              <a:rPr lang="tr-TR" sz="2000" b="0" i="0" u="none" strike="noStrike" cap="none">
                <a:solidFill>
                  <a:schemeClr val="dk2"/>
                </a:solidFill>
                <a:latin typeface="Candara"/>
                <a:ea typeface="Candara"/>
                <a:cs typeface="Candara"/>
                <a:sym typeface="Candara"/>
              </a:rPr>
              <a:t>Yapılarında zararlı kimyasallar barındırabilirler.</a:t>
            </a:r>
            <a:endParaRPr sz="2000" b="0" i="0" u="none" strike="noStrike" cap="none">
              <a:solidFill>
                <a:schemeClr val="dk2"/>
              </a:solidFill>
              <a:latin typeface="Candara"/>
              <a:ea typeface="Candara"/>
              <a:cs typeface="Candara"/>
              <a:sym typeface="Candara"/>
            </a:endParaRPr>
          </a:p>
          <a:p>
            <a:pPr marL="274320" marR="0" lvl="0" indent="-274320" algn="l" rtl="0">
              <a:spcBef>
                <a:spcPts val="400"/>
              </a:spcBef>
              <a:spcAft>
                <a:spcPts val="0"/>
              </a:spcAft>
              <a:buClr>
                <a:schemeClr val="accent1"/>
              </a:buClr>
              <a:buSzPts val="2000"/>
              <a:buFont typeface="Noto Sans Symbols"/>
              <a:buChar char="∗"/>
            </a:pPr>
            <a:r>
              <a:rPr lang="tr-TR" sz="2000" b="0" i="0" u="none" strike="noStrike" cap="none">
                <a:solidFill>
                  <a:schemeClr val="dk2"/>
                </a:solidFill>
                <a:latin typeface="Candara"/>
                <a:ea typeface="Candara"/>
                <a:cs typeface="Candara"/>
                <a:sym typeface="Candara"/>
              </a:rPr>
              <a:t>Hazırlık ve araştırma maliyetleri yüksektir.</a:t>
            </a:r>
            <a:endParaRPr sz="2000" b="0" i="0" u="none" strike="noStrike" cap="none">
              <a:solidFill>
                <a:schemeClr val="dk2"/>
              </a:solidFill>
              <a:latin typeface="Candara"/>
              <a:ea typeface="Candara"/>
              <a:cs typeface="Candara"/>
              <a:sym typeface="Candara"/>
            </a:endParaRPr>
          </a:p>
          <a:p>
            <a:pPr marL="274320" marR="0" lvl="0" indent="-274320" algn="l" rtl="0">
              <a:spcBef>
                <a:spcPts val="400"/>
              </a:spcBef>
              <a:spcAft>
                <a:spcPts val="0"/>
              </a:spcAft>
              <a:buClr>
                <a:schemeClr val="accent1"/>
              </a:buClr>
              <a:buSzPts val="2000"/>
              <a:buFont typeface="Noto Sans Symbols"/>
              <a:buChar char="∗"/>
            </a:pPr>
            <a:r>
              <a:rPr lang="tr-TR" sz="2000" b="0" i="0" u="none" strike="noStrike" cap="none">
                <a:solidFill>
                  <a:schemeClr val="dk2"/>
                </a:solidFill>
                <a:latin typeface="Candara"/>
                <a:ea typeface="Candara"/>
                <a:cs typeface="Candara"/>
                <a:sym typeface="Candara"/>
              </a:rPr>
              <a:t>Jeotermal kaynaklardan çıkan sıvı maddeler, genellikle kirlilik yaratır.</a:t>
            </a:r>
            <a:endParaRPr sz="2000" b="0" i="0" u="none" strike="noStrike" cap="none">
              <a:solidFill>
                <a:schemeClr val="dk2"/>
              </a:solidFill>
              <a:latin typeface="Candara"/>
              <a:ea typeface="Candara"/>
              <a:cs typeface="Candara"/>
              <a:sym typeface="Candara"/>
            </a:endParaRPr>
          </a:p>
          <a:p>
            <a:pPr marL="274320" marR="0" lvl="0" indent="-274320" algn="l" rtl="0">
              <a:spcBef>
                <a:spcPts val="400"/>
              </a:spcBef>
              <a:spcAft>
                <a:spcPts val="0"/>
              </a:spcAft>
              <a:buClr>
                <a:schemeClr val="accent1"/>
              </a:buClr>
              <a:buSzPts val="2000"/>
              <a:buFont typeface="Noto Sans Symbols"/>
              <a:buChar char="∗"/>
            </a:pPr>
            <a:r>
              <a:rPr lang="tr-TR" sz="2000" b="0" i="0" u="none" strike="noStrike" cap="none">
                <a:solidFill>
                  <a:schemeClr val="dk2"/>
                </a:solidFill>
                <a:latin typeface="Candara"/>
                <a:ea typeface="Candara"/>
                <a:cs typeface="Candara"/>
                <a:sym typeface="Candara"/>
              </a:rPr>
              <a:t>Elektriğe dönüştürmek için geniş bir alana ihtiyaç vardır.</a:t>
            </a:r>
            <a:endParaRPr/>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69119"/>
            <a:ext cx="1514088" cy="1514088"/>
          </a:xfrm>
          <a:prstGeom prst="rect">
            <a:avLst/>
          </a:prstGeom>
        </p:spPr>
      </p:pic>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8820" y="5369119"/>
            <a:ext cx="2345180" cy="148888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Shape 289"/>
          <p:cNvPicPr preferRelativeResize="0">
            <a:picLocks noGrp="1"/>
          </p:cNvPicPr>
          <p:nvPr>
            <p:ph type="body" idx="1"/>
          </p:nvPr>
        </p:nvPicPr>
        <p:blipFill rotWithShape="1">
          <a:blip r:embed="rId3">
            <a:alphaModFix/>
          </a:blip>
          <a:srcRect/>
          <a:stretch/>
        </p:blipFill>
        <p:spPr>
          <a:xfrm>
            <a:off x="5940152" y="332656"/>
            <a:ext cx="2809875" cy="1628775"/>
          </a:xfrm>
          <a:prstGeom prst="rect">
            <a:avLst/>
          </a:prstGeom>
          <a:noFill/>
          <a:ln>
            <a:noFill/>
          </a:ln>
        </p:spPr>
      </p:pic>
      <p:sp>
        <p:nvSpPr>
          <p:cNvPr id="290" name="Shape 290"/>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4400"/>
              <a:buFont typeface="Candara"/>
              <a:buNone/>
            </a:pPr>
            <a:r>
              <a:rPr lang="tr-TR" sz="4400" b="0" i="0" u="none" strike="noStrike" cap="none">
                <a:solidFill>
                  <a:srgbClr val="FFFFFF"/>
                </a:solidFill>
                <a:latin typeface="Candara"/>
                <a:ea typeface="Candara"/>
                <a:cs typeface="Candara"/>
                <a:sym typeface="Candara"/>
              </a:rPr>
              <a:t>Dalga Enerjisi</a:t>
            </a:r>
            <a:endParaRPr sz="4400" b="0" i="0" u="none" strike="noStrike" cap="none">
              <a:solidFill>
                <a:srgbClr val="FFFFFF"/>
              </a:solidFill>
              <a:latin typeface="Candara"/>
              <a:ea typeface="Candara"/>
              <a:cs typeface="Candara"/>
              <a:sym typeface="Candara"/>
            </a:endParaRPr>
          </a:p>
        </p:txBody>
      </p:sp>
      <p:sp>
        <p:nvSpPr>
          <p:cNvPr id="291" name="Shape 291"/>
          <p:cNvSpPr txBox="1"/>
          <p:nvPr/>
        </p:nvSpPr>
        <p:spPr>
          <a:xfrm>
            <a:off x="872067" y="2675467"/>
            <a:ext cx="7408333" cy="3450696"/>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tr-TR" sz="2400">
                <a:solidFill>
                  <a:schemeClr val="dk2"/>
                </a:solidFill>
                <a:latin typeface="Candara"/>
                <a:ea typeface="Candara"/>
                <a:cs typeface="Candara"/>
                <a:sym typeface="Candara"/>
              </a:rPr>
              <a:t>Deniz ve okyanus yüzeylerinde oluşan dalgalanma hareketinden elde edilen enerji türüdür. </a:t>
            </a:r>
            <a:endParaRPr sz="2400">
              <a:solidFill>
                <a:schemeClr val="dk2"/>
              </a:solidFill>
              <a:latin typeface="Candara"/>
              <a:ea typeface="Candara"/>
              <a:cs typeface="Candara"/>
              <a:sym typeface="Candara"/>
            </a:endParaRPr>
          </a:p>
          <a:p>
            <a:pPr marL="274320" marR="0" lvl="0" indent="-274320" algn="l" rtl="0">
              <a:spcBef>
                <a:spcPts val="480"/>
              </a:spcBef>
              <a:spcAft>
                <a:spcPts val="0"/>
              </a:spcAft>
              <a:buClr>
                <a:schemeClr val="accent1"/>
              </a:buClr>
              <a:buSzPts val="2400"/>
              <a:buFont typeface="Noto Sans Symbols"/>
              <a:buChar char="∗"/>
            </a:pPr>
            <a:r>
              <a:rPr lang="tr-TR" sz="2400">
                <a:solidFill>
                  <a:schemeClr val="dk2"/>
                </a:solidFill>
                <a:latin typeface="Candara"/>
                <a:ea typeface="Candara"/>
                <a:cs typeface="Candara"/>
                <a:sym typeface="Candara"/>
              </a:rPr>
              <a:t>Dalga enerjisi ile elektrik üretmek için birçok yöntem vardır. Başlıca dalga enerjisi çeşitleri ise şunlardır;</a:t>
            </a:r>
            <a:endParaRPr/>
          </a:p>
          <a:p>
            <a:pPr marL="274320" marR="0" lvl="0" indent="-274320" algn="l" rtl="0">
              <a:spcBef>
                <a:spcPts val="480"/>
              </a:spcBef>
              <a:spcAft>
                <a:spcPts val="0"/>
              </a:spcAft>
              <a:buClr>
                <a:schemeClr val="accent1"/>
              </a:buClr>
              <a:buSzPts val="2400"/>
              <a:buFont typeface="Noto Sans Symbols"/>
              <a:buChar char="∗"/>
            </a:pPr>
            <a:r>
              <a:rPr lang="tr-TR" sz="2400">
                <a:solidFill>
                  <a:schemeClr val="dk2"/>
                </a:solidFill>
                <a:latin typeface="Candara"/>
                <a:ea typeface="Candara"/>
                <a:cs typeface="Candara"/>
                <a:sym typeface="Candara"/>
              </a:rPr>
              <a:t>Gel-git enerjisi sistemleri,</a:t>
            </a:r>
            <a:endParaRPr/>
          </a:p>
          <a:p>
            <a:pPr marL="274320" marR="0" lvl="0" indent="-274320" algn="l" rtl="0">
              <a:spcBef>
                <a:spcPts val="480"/>
              </a:spcBef>
              <a:spcAft>
                <a:spcPts val="0"/>
              </a:spcAft>
              <a:buClr>
                <a:schemeClr val="accent1"/>
              </a:buClr>
              <a:buSzPts val="2400"/>
              <a:buFont typeface="Noto Sans Symbols"/>
              <a:buChar char="∗"/>
            </a:pPr>
            <a:r>
              <a:rPr lang="tr-TR" sz="2400">
                <a:solidFill>
                  <a:schemeClr val="dk2"/>
                </a:solidFill>
                <a:latin typeface="Candara"/>
                <a:ea typeface="Candara"/>
                <a:cs typeface="Candara"/>
                <a:sym typeface="Candara"/>
              </a:rPr>
              <a:t>Dalga çiti ile enerji üretimi,</a:t>
            </a:r>
            <a:endParaRPr/>
          </a:p>
          <a:p>
            <a:pPr marL="274320" marR="0" lvl="0" indent="-274320" algn="l" rtl="0">
              <a:spcBef>
                <a:spcPts val="480"/>
              </a:spcBef>
              <a:spcAft>
                <a:spcPts val="0"/>
              </a:spcAft>
              <a:buClr>
                <a:schemeClr val="accent1"/>
              </a:buClr>
              <a:buSzPts val="2400"/>
              <a:buFont typeface="Noto Sans Symbols"/>
              <a:buChar char="∗"/>
            </a:pPr>
            <a:r>
              <a:rPr lang="tr-TR" sz="2400">
                <a:solidFill>
                  <a:schemeClr val="dk2"/>
                </a:solidFill>
                <a:latin typeface="Candara"/>
                <a:ea typeface="Candara"/>
                <a:cs typeface="Candara"/>
                <a:sym typeface="Candara"/>
              </a:rPr>
              <a:t>Deniz suyu salınımı enerji sistemleri,</a:t>
            </a:r>
            <a:endParaRPr/>
          </a:p>
          <a:p>
            <a:pPr marL="274320" marR="0" lvl="0" indent="-274320" algn="l" rtl="0">
              <a:spcBef>
                <a:spcPts val="480"/>
              </a:spcBef>
              <a:spcAft>
                <a:spcPts val="0"/>
              </a:spcAft>
              <a:buClr>
                <a:schemeClr val="accent1"/>
              </a:buClr>
              <a:buSzPts val="2400"/>
              <a:buFont typeface="Noto Sans Symbols"/>
              <a:buChar char="∗"/>
            </a:pPr>
            <a:r>
              <a:rPr lang="tr-TR" sz="2400">
                <a:solidFill>
                  <a:schemeClr val="dk2"/>
                </a:solidFill>
                <a:latin typeface="Candara"/>
                <a:ea typeface="Candara"/>
                <a:cs typeface="Candara"/>
                <a:sym typeface="Candara"/>
              </a:rPr>
              <a:t>Deniz suyu ısıl enerji kazanım sistemleri,</a:t>
            </a:r>
            <a:endParaRPr/>
          </a:p>
          <a:p>
            <a:pPr marL="274320" marR="0" lvl="0" indent="-121920" algn="l" rtl="0">
              <a:spcBef>
                <a:spcPts val="480"/>
              </a:spcBef>
              <a:spcAft>
                <a:spcPts val="0"/>
              </a:spcAft>
              <a:buClr>
                <a:schemeClr val="accent1"/>
              </a:buClr>
              <a:buSzPts val="2400"/>
              <a:buFont typeface="Noto Sans Symbols"/>
              <a:buNone/>
            </a:pPr>
            <a:endParaRPr sz="2400">
              <a:solidFill>
                <a:schemeClr val="dk2"/>
              </a:solidFill>
              <a:latin typeface="Candara"/>
              <a:ea typeface="Candara"/>
              <a:cs typeface="Candara"/>
              <a:sym typeface="Candar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400"/>
              <a:buFont typeface="Candara"/>
              <a:buNone/>
            </a:pPr>
            <a:endParaRPr sz="4400" b="0" i="0" u="none" strike="noStrike" cap="none">
              <a:solidFill>
                <a:srgbClr val="FFFFFF"/>
              </a:solidFill>
              <a:latin typeface="Candara"/>
              <a:ea typeface="Candara"/>
              <a:cs typeface="Candara"/>
              <a:sym typeface="Candara"/>
            </a:endParaRPr>
          </a:p>
        </p:txBody>
      </p:sp>
      <p:sp>
        <p:nvSpPr>
          <p:cNvPr id="297" name="Shape 297"/>
          <p:cNvSpPr txBox="1">
            <a:spLocks noGrp="1"/>
          </p:cNvSpPr>
          <p:nvPr>
            <p:ph type="body" idx="1"/>
          </p:nvPr>
        </p:nvSpPr>
        <p:spPr>
          <a:xfrm>
            <a:off x="676656" y="2678114"/>
            <a:ext cx="3822192" cy="6397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SzPts val="2400"/>
              <a:buFont typeface="Noto Sans Symbols"/>
              <a:buNone/>
            </a:pPr>
            <a:endParaRPr sz="2400" b="0" i="0" u="none" strike="noStrike" cap="none">
              <a:solidFill>
                <a:schemeClr val="dk2"/>
              </a:solidFill>
              <a:latin typeface="Candara"/>
              <a:ea typeface="Candara"/>
              <a:cs typeface="Candara"/>
              <a:sym typeface="Candara"/>
            </a:endParaRPr>
          </a:p>
        </p:txBody>
      </p:sp>
      <p:pic>
        <p:nvPicPr>
          <p:cNvPr id="298" name="Shape 298"/>
          <p:cNvPicPr preferRelativeResize="0">
            <a:picLocks noGrp="1"/>
          </p:cNvPicPr>
          <p:nvPr>
            <p:ph type="body" idx="2"/>
          </p:nvPr>
        </p:nvPicPr>
        <p:blipFill rotWithShape="1">
          <a:blip r:embed="rId3">
            <a:alphaModFix/>
          </a:blip>
          <a:srcRect/>
          <a:stretch/>
        </p:blipFill>
        <p:spPr>
          <a:xfrm>
            <a:off x="611560" y="3895466"/>
            <a:ext cx="4611768" cy="2690903"/>
          </a:xfrm>
          <a:prstGeom prst="rect">
            <a:avLst/>
          </a:prstGeom>
          <a:noFill/>
          <a:ln>
            <a:noFill/>
          </a:ln>
        </p:spPr>
      </p:pic>
      <p:sp>
        <p:nvSpPr>
          <p:cNvPr id="299" name="Shape 299"/>
          <p:cNvSpPr txBox="1">
            <a:spLocks noGrp="1"/>
          </p:cNvSpPr>
          <p:nvPr>
            <p:ph type="body" idx="3"/>
          </p:nvPr>
        </p:nvSpPr>
        <p:spPr>
          <a:xfrm>
            <a:off x="4648200" y="2678113"/>
            <a:ext cx="3822192" cy="6397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SzPts val="2400"/>
              <a:buFont typeface="Noto Sans Symbols"/>
              <a:buNone/>
            </a:pPr>
            <a:endParaRPr sz="2400" b="0" i="0" u="none" strike="noStrike" cap="none">
              <a:solidFill>
                <a:schemeClr val="dk2"/>
              </a:solidFill>
              <a:latin typeface="Candara"/>
              <a:ea typeface="Candara"/>
              <a:cs typeface="Candara"/>
              <a:sym typeface="Candara"/>
            </a:endParaRPr>
          </a:p>
        </p:txBody>
      </p:sp>
      <p:pic>
        <p:nvPicPr>
          <p:cNvPr id="300" name="Shape 300"/>
          <p:cNvPicPr preferRelativeResize="0">
            <a:picLocks noGrp="1"/>
          </p:cNvPicPr>
          <p:nvPr>
            <p:ph type="body" idx="4"/>
          </p:nvPr>
        </p:nvPicPr>
        <p:blipFill rotWithShape="1">
          <a:blip r:embed="rId4">
            <a:alphaModFix/>
          </a:blip>
          <a:srcRect/>
          <a:stretch/>
        </p:blipFill>
        <p:spPr>
          <a:xfrm>
            <a:off x="5364088" y="2636912"/>
            <a:ext cx="3472494" cy="2697163"/>
          </a:xfrm>
          <a:prstGeom prst="rect">
            <a:avLst/>
          </a:prstGeom>
          <a:noFill/>
          <a:ln>
            <a:noFill/>
          </a:ln>
        </p:spPr>
      </p:pic>
      <p:pic>
        <p:nvPicPr>
          <p:cNvPr id="301" name="Shape 301"/>
          <p:cNvPicPr preferRelativeResize="0"/>
          <p:nvPr/>
        </p:nvPicPr>
        <p:blipFill rotWithShape="1">
          <a:blip r:embed="rId5">
            <a:alphaModFix/>
          </a:blip>
          <a:srcRect/>
          <a:stretch/>
        </p:blipFill>
        <p:spPr>
          <a:xfrm>
            <a:off x="467544" y="1556792"/>
            <a:ext cx="4616116" cy="231229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400"/>
              <a:buFont typeface="Candara"/>
              <a:buNone/>
            </a:pPr>
            <a:endParaRPr sz="4400" b="0" i="0" u="none" strike="noStrike" cap="none">
              <a:solidFill>
                <a:srgbClr val="FFFFFF"/>
              </a:solidFill>
              <a:latin typeface="Candara"/>
              <a:ea typeface="Candara"/>
              <a:cs typeface="Candara"/>
              <a:sym typeface="Candara"/>
            </a:endParaRPr>
          </a:p>
        </p:txBody>
      </p:sp>
      <p:sp>
        <p:nvSpPr>
          <p:cNvPr id="307" name="Shape 307"/>
          <p:cNvSpPr txBox="1">
            <a:spLocks noGrp="1"/>
          </p:cNvSpPr>
          <p:nvPr>
            <p:ph type="body" idx="1"/>
          </p:nvPr>
        </p:nvSpPr>
        <p:spPr>
          <a:xfrm>
            <a:off x="467544" y="1700808"/>
            <a:ext cx="3822192" cy="6397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SzPts val="2400"/>
              <a:buFont typeface="Noto Sans Symbols"/>
              <a:buNone/>
            </a:pPr>
            <a:r>
              <a:rPr lang="tr-TR" sz="2400" b="0" i="0" u="none" strike="noStrike" cap="none">
                <a:solidFill>
                  <a:schemeClr val="dk2"/>
                </a:solidFill>
                <a:latin typeface="Candara"/>
                <a:ea typeface="Candara"/>
                <a:cs typeface="Candara"/>
                <a:sym typeface="Candara"/>
              </a:rPr>
              <a:t>AVANTAJLARI</a:t>
            </a:r>
            <a:endParaRPr sz="2400" b="0" i="0" u="none" strike="noStrike" cap="none">
              <a:solidFill>
                <a:schemeClr val="dk2"/>
              </a:solidFill>
              <a:latin typeface="Candara"/>
              <a:ea typeface="Candara"/>
              <a:cs typeface="Candara"/>
              <a:sym typeface="Candara"/>
            </a:endParaRPr>
          </a:p>
        </p:txBody>
      </p:sp>
      <p:sp>
        <p:nvSpPr>
          <p:cNvPr id="308" name="Shape 308"/>
          <p:cNvSpPr txBox="1">
            <a:spLocks noGrp="1"/>
          </p:cNvSpPr>
          <p:nvPr>
            <p:ph type="body" idx="2"/>
          </p:nvPr>
        </p:nvSpPr>
        <p:spPr>
          <a:xfrm>
            <a:off x="251520" y="2204864"/>
            <a:ext cx="4392488" cy="4464496"/>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000"/>
              <a:buFont typeface="Noto Sans Symbols"/>
              <a:buChar char="∗"/>
            </a:pPr>
            <a:r>
              <a:rPr lang="tr-TR" sz="2000" b="0" i="0" u="none" strike="noStrike" cap="none">
                <a:solidFill>
                  <a:schemeClr val="dk2"/>
                </a:solidFill>
                <a:latin typeface="Candara"/>
                <a:ea typeface="Candara"/>
                <a:cs typeface="Candara"/>
                <a:sym typeface="Candara"/>
              </a:rPr>
              <a:t>Tükenmeyen enerji kaynağıdır ve sonsuzdur,</a:t>
            </a:r>
            <a:endParaRPr/>
          </a:p>
          <a:p>
            <a:pPr marL="274320" marR="0" lvl="0" indent="-274320" algn="l" rtl="0">
              <a:spcBef>
                <a:spcPts val="400"/>
              </a:spcBef>
              <a:spcAft>
                <a:spcPts val="0"/>
              </a:spcAft>
              <a:buClr>
                <a:schemeClr val="accent1"/>
              </a:buClr>
              <a:buSzPts val="2000"/>
              <a:buFont typeface="Noto Sans Symbols"/>
              <a:buChar char="∗"/>
            </a:pPr>
            <a:r>
              <a:rPr lang="tr-TR" sz="2000" b="0" i="0" u="none" strike="noStrike" cap="none">
                <a:solidFill>
                  <a:schemeClr val="dk2"/>
                </a:solidFill>
                <a:latin typeface="Candara"/>
                <a:ea typeface="Candara"/>
                <a:cs typeface="Candara"/>
                <a:sym typeface="Candara"/>
              </a:rPr>
              <a:t>Temiz enerji kaynağıdır, çevreyi ve doğayı kirletmez.</a:t>
            </a:r>
            <a:endParaRPr sz="2000" b="0" i="0" u="none" strike="noStrike" cap="none">
              <a:solidFill>
                <a:schemeClr val="dk2"/>
              </a:solidFill>
              <a:latin typeface="Candara"/>
              <a:ea typeface="Candara"/>
              <a:cs typeface="Candara"/>
              <a:sym typeface="Candara"/>
            </a:endParaRPr>
          </a:p>
          <a:p>
            <a:pPr marL="274320" marR="0" lvl="0" indent="-274320" algn="l" rtl="0">
              <a:spcBef>
                <a:spcPts val="400"/>
              </a:spcBef>
              <a:spcAft>
                <a:spcPts val="0"/>
              </a:spcAft>
              <a:buClr>
                <a:schemeClr val="accent1"/>
              </a:buClr>
              <a:buSzPts val="2000"/>
              <a:buFont typeface="Noto Sans Symbols"/>
              <a:buChar char="∗"/>
            </a:pPr>
            <a:r>
              <a:rPr lang="tr-TR" sz="2000" b="0" i="0" u="none" strike="noStrike" cap="none">
                <a:solidFill>
                  <a:schemeClr val="dk2"/>
                </a:solidFill>
                <a:latin typeface="Candara"/>
                <a:ea typeface="Candara"/>
                <a:cs typeface="Candara"/>
                <a:sym typeface="Candara"/>
              </a:rPr>
              <a:t>Ekonomik açıdan yeni iş imkanları oluşturur.</a:t>
            </a:r>
            <a:endParaRPr/>
          </a:p>
          <a:p>
            <a:pPr marL="274320" marR="0" lvl="0" indent="-274320" algn="l" rtl="0">
              <a:spcBef>
                <a:spcPts val="400"/>
              </a:spcBef>
              <a:spcAft>
                <a:spcPts val="0"/>
              </a:spcAft>
              <a:buClr>
                <a:schemeClr val="accent1"/>
              </a:buClr>
              <a:buSzPts val="2000"/>
              <a:buFont typeface="Noto Sans Symbols"/>
              <a:buChar char="∗"/>
            </a:pPr>
            <a:r>
              <a:rPr lang="tr-TR" sz="2000" b="0" i="0" u="none" strike="noStrike" cap="none">
                <a:solidFill>
                  <a:schemeClr val="dk2"/>
                </a:solidFill>
                <a:latin typeface="Candara"/>
                <a:ea typeface="Candara"/>
                <a:cs typeface="Candara"/>
                <a:sym typeface="Candara"/>
              </a:rPr>
              <a:t>Elektriğin olmadığı sahillerde  elektrik sağlar,</a:t>
            </a:r>
            <a:endParaRPr/>
          </a:p>
          <a:p>
            <a:pPr marL="274320" marR="0" lvl="0" indent="-274320" algn="l" rtl="0">
              <a:spcBef>
                <a:spcPts val="400"/>
              </a:spcBef>
              <a:spcAft>
                <a:spcPts val="0"/>
              </a:spcAft>
              <a:buClr>
                <a:schemeClr val="accent1"/>
              </a:buClr>
              <a:buSzPts val="2000"/>
              <a:buFont typeface="Noto Sans Symbols"/>
              <a:buChar char="∗"/>
            </a:pPr>
            <a:r>
              <a:rPr lang="tr-TR" sz="2000" b="0" i="0" u="none" strike="noStrike" cap="none">
                <a:solidFill>
                  <a:schemeClr val="dk2"/>
                </a:solidFill>
                <a:latin typeface="Candara"/>
                <a:ea typeface="Candara"/>
                <a:cs typeface="Candara"/>
                <a:sym typeface="Candara"/>
              </a:rPr>
              <a:t>Ayrıca temiz içme suyu elde etmede de kullanılır. Tuzlu suyu tatlı suya çevirebilir. </a:t>
            </a:r>
            <a:endParaRPr sz="2000" b="0" i="0" u="none" strike="noStrike" cap="none">
              <a:solidFill>
                <a:schemeClr val="dk2"/>
              </a:solidFill>
              <a:latin typeface="Candara"/>
              <a:ea typeface="Candara"/>
              <a:cs typeface="Candara"/>
              <a:sym typeface="Candara"/>
            </a:endParaRPr>
          </a:p>
        </p:txBody>
      </p:sp>
      <p:sp>
        <p:nvSpPr>
          <p:cNvPr id="309" name="Shape 309"/>
          <p:cNvSpPr txBox="1">
            <a:spLocks noGrp="1"/>
          </p:cNvSpPr>
          <p:nvPr>
            <p:ph type="body" idx="3"/>
          </p:nvPr>
        </p:nvSpPr>
        <p:spPr>
          <a:xfrm>
            <a:off x="4648200" y="1628800"/>
            <a:ext cx="3822192" cy="6397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SzPts val="2400"/>
              <a:buFont typeface="Noto Sans Symbols"/>
              <a:buNone/>
            </a:pPr>
            <a:r>
              <a:rPr lang="tr-TR" sz="2400" b="0" i="0" u="none" strike="noStrike" cap="none">
                <a:solidFill>
                  <a:schemeClr val="dk2"/>
                </a:solidFill>
                <a:latin typeface="Candara"/>
                <a:ea typeface="Candara"/>
                <a:cs typeface="Candara"/>
                <a:sym typeface="Candara"/>
              </a:rPr>
              <a:t>DEZAVANTAJLARI</a:t>
            </a:r>
            <a:endParaRPr sz="2400" b="0" i="0" u="none" strike="noStrike" cap="none">
              <a:solidFill>
                <a:schemeClr val="dk2"/>
              </a:solidFill>
              <a:latin typeface="Candara"/>
              <a:ea typeface="Candara"/>
              <a:cs typeface="Candara"/>
              <a:sym typeface="Candara"/>
            </a:endParaRPr>
          </a:p>
        </p:txBody>
      </p:sp>
      <p:sp>
        <p:nvSpPr>
          <p:cNvPr id="310" name="Shape 310"/>
          <p:cNvSpPr txBox="1">
            <a:spLocks noGrp="1"/>
          </p:cNvSpPr>
          <p:nvPr>
            <p:ph type="body" idx="4"/>
          </p:nvPr>
        </p:nvSpPr>
        <p:spPr>
          <a:xfrm>
            <a:off x="4644008" y="2204864"/>
            <a:ext cx="4320480" cy="4536504"/>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000"/>
              <a:buFont typeface="Noto Sans Symbols"/>
              <a:buChar char="∗"/>
            </a:pPr>
            <a:r>
              <a:rPr lang="tr-TR" sz="2000" b="0" i="0" u="none" strike="noStrike" cap="none">
                <a:solidFill>
                  <a:schemeClr val="dk2"/>
                </a:solidFill>
                <a:latin typeface="Candara"/>
                <a:ea typeface="Candara"/>
                <a:cs typeface="Candara"/>
                <a:sym typeface="Candara"/>
              </a:rPr>
              <a:t>Dalga enerjisi ile elektrik üretebilmek için her dalga boyuna göre sıfırdan bir tasarım yapmak gerekir. Çünkü her dalganın boyu aynı değildir. Bu yüzden standart bir dalga enerji sistemi de yoktur.</a:t>
            </a:r>
            <a:endParaRPr sz="2000" b="0" i="0" u="none" strike="noStrike" cap="none">
              <a:solidFill>
                <a:schemeClr val="dk2"/>
              </a:solidFill>
              <a:latin typeface="Candara"/>
              <a:ea typeface="Candara"/>
              <a:cs typeface="Candara"/>
              <a:sym typeface="Candara"/>
            </a:endParaRPr>
          </a:p>
          <a:p>
            <a:pPr marL="274320" marR="0" lvl="0" indent="-274320" algn="l" rtl="0">
              <a:spcBef>
                <a:spcPts val="400"/>
              </a:spcBef>
              <a:spcAft>
                <a:spcPts val="0"/>
              </a:spcAft>
              <a:buClr>
                <a:schemeClr val="accent1"/>
              </a:buClr>
              <a:buSzPts val="2000"/>
              <a:buFont typeface="Noto Sans Symbols"/>
              <a:buChar char="∗"/>
            </a:pPr>
            <a:r>
              <a:rPr lang="tr-TR" sz="2000" b="0" i="0" u="none" strike="noStrike" cap="none">
                <a:solidFill>
                  <a:schemeClr val="dk2"/>
                </a:solidFill>
                <a:latin typeface="Candara"/>
                <a:ea typeface="Candara"/>
                <a:cs typeface="Candara"/>
                <a:sym typeface="Candara"/>
              </a:rPr>
              <a:t>Dalga enerjisi sistemleri uygulanırken karşısına pek çok sıkıntılı bölgeler çıkabilmektedir. Bunlar gemi rotaları (güzergahları), askeri tatbikat alanları, balık avlanma sahaları ve deniz altından giden kablolar gibi.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4400"/>
              <a:buFont typeface="Candara"/>
              <a:buNone/>
            </a:pPr>
            <a:r>
              <a:rPr lang="tr-TR" sz="4400" b="0" i="0" u="none" strike="noStrike" cap="none">
                <a:solidFill>
                  <a:srgbClr val="FFFFFF"/>
                </a:solidFill>
                <a:latin typeface="Candara"/>
                <a:ea typeface="Candara"/>
                <a:cs typeface="Candara"/>
                <a:sym typeface="Candara"/>
              </a:rPr>
              <a:t>Hidrolik Enerji</a:t>
            </a:r>
            <a:endParaRPr sz="4400" b="0" i="0" u="none" strike="noStrike" cap="none">
              <a:solidFill>
                <a:srgbClr val="FFFFFF"/>
              </a:solidFill>
              <a:latin typeface="Candara"/>
              <a:ea typeface="Candara"/>
              <a:cs typeface="Candara"/>
              <a:sym typeface="Candara"/>
            </a:endParaRPr>
          </a:p>
        </p:txBody>
      </p:sp>
      <p:pic>
        <p:nvPicPr>
          <p:cNvPr id="316" name="Shape 316"/>
          <p:cNvPicPr preferRelativeResize="0">
            <a:picLocks noGrp="1"/>
          </p:cNvPicPr>
          <p:nvPr>
            <p:ph type="body" idx="2"/>
          </p:nvPr>
        </p:nvPicPr>
        <p:blipFill rotWithShape="1">
          <a:blip r:embed="rId3">
            <a:alphaModFix/>
          </a:blip>
          <a:srcRect/>
          <a:stretch/>
        </p:blipFill>
        <p:spPr>
          <a:xfrm>
            <a:off x="6084168" y="404664"/>
            <a:ext cx="2453977" cy="1723843"/>
          </a:xfrm>
          <a:prstGeom prst="rect">
            <a:avLst/>
          </a:prstGeom>
          <a:noFill/>
          <a:ln>
            <a:noFill/>
          </a:ln>
        </p:spPr>
      </p:pic>
      <p:sp>
        <p:nvSpPr>
          <p:cNvPr id="317" name="Shape 317"/>
          <p:cNvSpPr txBox="1"/>
          <p:nvPr/>
        </p:nvSpPr>
        <p:spPr>
          <a:xfrm>
            <a:off x="872067" y="2675467"/>
            <a:ext cx="7408333" cy="3450696"/>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tr-TR" sz="2400">
                <a:solidFill>
                  <a:schemeClr val="dk2"/>
                </a:solidFill>
                <a:latin typeface="Candara"/>
                <a:ea typeface="Candara"/>
                <a:cs typeface="Candara"/>
                <a:sym typeface="Candara"/>
              </a:rPr>
              <a:t>Su; yukarıdan aşağıya doğru hareket ederken hız kazanır. Suyun bu özelliği onu potansiyel bir enerji kaynağı yapar.</a:t>
            </a:r>
            <a:endParaRPr/>
          </a:p>
          <a:p>
            <a:pPr marL="274320" marR="0" lvl="0" indent="-274320" algn="l" rtl="0">
              <a:spcBef>
                <a:spcPts val="480"/>
              </a:spcBef>
              <a:spcAft>
                <a:spcPts val="0"/>
              </a:spcAft>
              <a:buClr>
                <a:schemeClr val="accent1"/>
              </a:buClr>
              <a:buSzPts val="2400"/>
              <a:buFont typeface="Noto Sans Symbols"/>
              <a:buChar char="∗"/>
            </a:pPr>
            <a:r>
              <a:rPr lang="tr-TR" sz="2400">
                <a:solidFill>
                  <a:schemeClr val="dk2"/>
                </a:solidFill>
                <a:latin typeface="Candara"/>
                <a:ea typeface="Candara"/>
                <a:cs typeface="Candara"/>
                <a:sym typeface="Candara"/>
              </a:rPr>
              <a:t>Hidroelektrik santralleri; suyun yukardan aşağıya doğru kontrollü şekilde bırakıldığı yerdir. Böylelikle suyun hareket enerjisi türbinleri döndürerek elektrik üretmemizi sağlar.</a:t>
            </a:r>
            <a:endParaRPr/>
          </a:p>
          <a:p>
            <a:pPr marL="0" marR="0" lvl="0" indent="0" algn="l" rtl="0">
              <a:spcBef>
                <a:spcPts val="480"/>
              </a:spcBef>
              <a:spcAft>
                <a:spcPts val="0"/>
              </a:spcAft>
              <a:buClr>
                <a:schemeClr val="accent1"/>
              </a:buClr>
              <a:buSzPts val="2400"/>
              <a:buFont typeface="Noto Sans Symbols"/>
              <a:buNone/>
            </a:pPr>
            <a:endParaRPr sz="2400">
              <a:solidFill>
                <a:schemeClr val="dk2"/>
              </a:solidFill>
              <a:latin typeface="Candara"/>
              <a:ea typeface="Candara"/>
              <a:cs typeface="Candara"/>
              <a:sym typeface="Candar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400"/>
              <a:buFont typeface="Candara"/>
              <a:buNone/>
            </a:pPr>
            <a:endParaRPr sz="4400" b="0" i="0" u="none" strike="noStrike" cap="none">
              <a:solidFill>
                <a:srgbClr val="FFFFFF"/>
              </a:solidFill>
              <a:latin typeface="Candara"/>
              <a:ea typeface="Candara"/>
              <a:cs typeface="Candara"/>
              <a:sym typeface="Candara"/>
            </a:endParaRPr>
          </a:p>
        </p:txBody>
      </p:sp>
      <p:pic>
        <p:nvPicPr>
          <p:cNvPr id="323" name="Shape 323"/>
          <p:cNvPicPr preferRelativeResize="0">
            <a:picLocks noGrp="1"/>
          </p:cNvPicPr>
          <p:nvPr>
            <p:ph type="body" idx="2"/>
          </p:nvPr>
        </p:nvPicPr>
        <p:blipFill rotWithShape="1">
          <a:blip r:embed="rId3">
            <a:alphaModFix/>
          </a:blip>
          <a:srcRect/>
          <a:stretch/>
        </p:blipFill>
        <p:spPr>
          <a:xfrm>
            <a:off x="323528" y="2636912"/>
            <a:ext cx="4095064" cy="2592288"/>
          </a:xfrm>
          <a:prstGeom prst="rect">
            <a:avLst/>
          </a:prstGeom>
          <a:noFill/>
          <a:ln>
            <a:noFill/>
          </a:ln>
        </p:spPr>
      </p:pic>
      <p:pic>
        <p:nvPicPr>
          <p:cNvPr id="324" name="Shape 324"/>
          <p:cNvPicPr preferRelativeResize="0">
            <a:picLocks noGrp="1"/>
          </p:cNvPicPr>
          <p:nvPr>
            <p:ph type="body" idx="4"/>
          </p:nvPr>
        </p:nvPicPr>
        <p:blipFill rotWithShape="1">
          <a:blip r:embed="rId4">
            <a:alphaModFix/>
          </a:blip>
          <a:srcRect/>
          <a:stretch/>
        </p:blipFill>
        <p:spPr>
          <a:xfrm>
            <a:off x="4644008" y="2780928"/>
            <a:ext cx="3822700" cy="225114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400"/>
              <a:buFont typeface="Candara"/>
              <a:buNone/>
            </a:pPr>
            <a:endParaRPr sz="4400" b="0" i="0" u="none" strike="noStrike" cap="none">
              <a:solidFill>
                <a:srgbClr val="FFFFFF"/>
              </a:solidFill>
              <a:latin typeface="Candara"/>
              <a:ea typeface="Candara"/>
              <a:cs typeface="Candara"/>
              <a:sym typeface="Candara"/>
            </a:endParaRPr>
          </a:p>
        </p:txBody>
      </p:sp>
      <p:sp>
        <p:nvSpPr>
          <p:cNvPr id="330" name="Shape 330"/>
          <p:cNvSpPr txBox="1">
            <a:spLocks noGrp="1"/>
          </p:cNvSpPr>
          <p:nvPr>
            <p:ph type="body" idx="1"/>
          </p:nvPr>
        </p:nvSpPr>
        <p:spPr>
          <a:xfrm>
            <a:off x="467544" y="1700808"/>
            <a:ext cx="3822192" cy="6397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SzPts val="2400"/>
              <a:buFont typeface="Noto Sans Symbols"/>
              <a:buNone/>
            </a:pPr>
            <a:r>
              <a:rPr lang="tr-TR" sz="2400" b="0" i="0" u="none" strike="noStrike" cap="none">
                <a:solidFill>
                  <a:schemeClr val="dk2"/>
                </a:solidFill>
                <a:latin typeface="Candara"/>
                <a:ea typeface="Candara"/>
                <a:cs typeface="Candara"/>
                <a:sym typeface="Candara"/>
              </a:rPr>
              <a:t>AVANTAJLARI</a:t>
            </a:r>
            <a:endParaRPr sz="2400" b="0" i="0" u="none" strike="noStrike" cap="none">
              <a:solidFill>
                <a:schemeClr val="dk2"/>
              </a:solidFill>
              <a:latin typeface="Candara"/>
              <a:ea typeface="Candara"/>
              <a:cs typeface="Candara"/>
              <a:sym typeface="Candara"/>
            </a:endParaRPr>
          </a:p>
        </p:txBody>
      </p:sp>
      <p:sp>
        <p:nvSpPr>
          <p:cNvPr id="331" name="Shape 331"/>
          <p:cNvSpPr txBox="1">
            <a:spLocks noGrp="1"/>
          </p:cNvSpPr>
          <p:nvPr>
            <p:ph type="body" idx="2"/>
          </p:nvPr>
        </p:nvSpPr>
        <p:spPr>
          <a:xfrm>
            <a:off x="251520" y="2204864"/>
            <a:ext cx="4392488" cy="4464496"/>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chemeClr val="accent1"/>
              </a:buClr>
              <a:buSzPts val="1700"/>
              <a:buFont typeface="Noto Sans Symbols"/>
              <a:buChar char="∗"/>
            </a:pPr>
            <a:r>
              <a:rPr lang="tr-TR" sz="1700" b="0" i="0" u="none" strike="noStrike" cap="none">
                <a:solidFill>
                  <a:schemeClr val="dk2"/>
                </a:solidFill>
                <a:latin typeface="Candara"/>
                <a:ea typeface="Candara"/>
                <a:cs typeface="Candara"/>
                <a:sym typeface="Candara"/>
              </a:rPr>
              <a:t>Atığı yoktur ve çevre kirliliğine neden olmaz</a:t>
            </a:r>
            <a:endParaRPr sz="1700" b="0" i="0" u="none" strike="noStrike" cap="none">
              <a:solidFill>
                <a:schemeClr val="dk2"/>
              </a:solidFill>
              <a:latin typeface="Candara"/>
              <a:ea typeface="Candara"/>
              <a:cs typeface="Candara"/>
              <a:sym typeface="Candara"/>
            </a:endParaRPr>
          </a:p>
          <a:p>
            <a:pPr marL="274320" marR="0" lvl="0" indent="-274320" algn="l" rtl="0">
              <a:lnSpc>
                <a:spcPct val="90000"/>
              </a:lnSpc>
              <a:spcBef>
                <a:spcPts val="340"/>
              </a:spcBef>
              <a:spcAft>
                <a:spcPts val="0"/>
              </a:spcAft>
              <a:buClr>
                <a:schemeClr val="accent1"/>
              </a:buClr>
              <a:buSzPts val="1700"/>
              <a:buFont typeface="Noto Sans Symbols"/>
              <a:buChar char="∗"/>
            </a:pPr>
            <a:r>
              <a:rPr lang="tr-TR" sz="1700" b="0" i="0" u="none" strike="noStrike" cap="none">
                <a:solidFill>
                  <a:schemeClr val="dk2"/>
                </a:solidFill>
                <a:latin typeface="Candara"/>
                <a:ea typeface="Candara"/>
                <a:cs typeface="Candara"/>
                <a:sym typeface="Candara"/>
              </a:rPr>
              <a:t>Yüksek verimli, uzun ömürlü (200 yıl), işletme gideri çok düşük yerli bir kaynaktır.</a:t>
            </a:r>
            <a:endParaRPr/>
          </a:p>
          <a:p>
            <a:pPr marL="274320" marR="0" lvl="0" indent="-274320" algn="l" rtl="0">
              <a:lnSpc>
                <a:spcPct val="90000"/>
              </a:lnSpc>
              <a:spcBef>
                <a:spcPts val="340"/>
              </a:spcBef>
              <a:spcAft>
                <a:spcPts val="0"/>
              </a:spcAft>
              <a:buClr>
                <a:schemeClr val="accent1"/>
              </a:buClr>
              <a:buSzPts val="1700"/>
              <a:buFont typeface="Noto Sans Symbols"/>
              <a:buChar char="∗"/>
            </a:pPr>
            <a:r>
              <a:rPr lang="tr-TR" sz="1700" b="0" i="0" u="none" strike="noStrike" cap="none">
                <a:solidFill>
                  <a:schemeClr val="dk2"/>
                </a:solidFill>
                <a:latin typeface="Candara"/>
                <a:ea typeface="Candara"/>
                <a:cs typeface="Candara"/>
                <a:sym typeface="Candara"/>
              </a:rPr>
              <a:t>Parasal olarak değerlendirilemeyen, ölçülemeyen sosyal, kültürel, istihdam ve ekonomik kalkınmaya yönelik faydalar sağlar.</a:t>
            </a:r>
            <a:endParaRPr sz="1700" b="0" i="0" u="none" strike="noStrike" cap="none">
              <a:solidFill>
                <a:schemeClr val="dk2"/>
              </a:solidFill>
              <a:latin typeface="Candara"/>
              <a:ea typeface="Candara"/>
              <a:cs typeface="Candara"/>
              <a:sym typeface="Candara"/>
            </a:endParaRPr>
          </a:p>
          <a:p>
            <a:pPr marL="274320" marR="0" lvl="0" indent="-274320" algn="l" rtl="0">
              <a:lnSpc>
                <a:spcPct val="90000"/>
              </a:lnSpc>
              <a:spcBef>
                <a:spcPts val="340"/>
              </a:spcBef>
              <a:spcAft>
                <a:spcPts val="0"/>
              </a:spcAft>
              <a:buClr>
                <a:schemeClr val="accent1"/>
              </a:buClr>
              <a:buSzPts val="1700"/>
              <a:buFont typeface="Noto Sans Symbols"/>
              <a:buChar char="∗"/>
            </a:pPr>
            <a:r>
              <a:rPr lang="tr-TR" sz="1700" b="0" i="0" u="none" strike="noStrike" cap="none">
                <a:solidFill>
                  <a:schemeClr val="dk2"/>
                </a:solidFill>
                <a:latin typeface="Candara"/>
                <a:ea typeface="Candara"/>
                <a:cs typeface="Candara"/>
                <a:sym typeface="Candara"/>
              </a:rPr>
              <a:t>Su sporları etkinliklerine zemin hazırlar.</a:t>
            </a:r>
            <a:endParaRPr sz="1700" b="0" i="0" u="none" strike="noStrike" cap="none">
              <a:solidFill>
                <a:schemeClr val="dk2"/>
              </a:solidFill>
              <a:latin typeface="Candara"/>
              <a:ea typeface="Candara"/>
              <a:cs typeface="Candara"/>
              <a:sym typeface="Candara"/>
            </a:endParaRPr>
          </a:p>
          <a:p>
            <a:pPr marL="274320" marR="0" lvl="0" indent="-274320" algn="l" rtl="0">
              <a:lnSpc>
                <a:spcPct val="90000"/>
              </a:lnSpc>
              <a:spcBef>
                <a:spcPts val="340"/>
              </a:spcBef>
              <a:spcAft>
                <a:spcPts val="0"/>
              </a:spcAft>
              <a:buClr>
                <a:schemeClr val="accent1"/>
              </a:buClr>
              <a:buSzPts val="1700"/>
              <a:buFont typeface="Noto Sans Symbols"/>
              <a:buChar char="∗"/>
            </a:pPr>
            <a:r>
              <a:rPr lang="tr-TR" sz="1700" b="0" i="0" u="none" strike="noStrike" cap="none">
                <a:solidFill>
                  <a:schemeClr val="dk2"/>
                </a:solidFill>
                <a:latin typeface="Candara"/>
                <a:ea typeface="Candara"/>
                <a:cs typeface="Candara"/>
                <a:sym typeface="Candara"/>
              </a:rPr>
              <a:t>Tatlı su balıkçılığı yapılmasına zemin hazırlar.</a:t>
            </a:r>
            <a:endParaRPr sz="1700" b="0" i="0" u="none" strike="noStrike" cap="none">
              <a:solidFill>
                <a:schemeClr val="dk2"/>
              </a:solidFill>
              <a:latin typeface="Candara"/>
              <a:ea typeface="Candara"/>
              <a:cs typeface="Candara"/>
              <a:sym typeface="Candara"/>
            </a:endParaRPr>
          </a:p>
          <a:p>
            <a:pPr marL="274320" marR="0" lvl="0" indent="-274320" algn="l" rtl="0">
              <a:lnSpc>
                <a:spcPct val="90000"/>
              </a:lnSpc>
              <a:spcBef>
                <a:spcPts val="340"/>
              </a:spcBef>
              <a:spcAft>
                <a:spcPts val="0"/>
              </a:spcAft>
              <a:buClr>
                <a:schemeClr val="accent1"/>
              </a:buClr>
              <a:buSzPts val="1700"/>
              <a:buFont typeface="Noto Sans Symbols"/>
              <a:buChar char="∗"/>
            </a:pPr>
            <a:r>
              <a:rPr lang="tr-TR" sz="1700" b="0" i="0" u="none" strike="noStrike" cap="none">
                <a:solidFill>
                  <a:schemeClr val="dk2"/>
                </a:solidFill>
                <a:latin typeface="Candara"/>
                <a:ea typeface="Candara"/>
                <a:cs typeface="Candara"/>
                <a:sym typeface="Candara"/>
              </a:rPr>
              <a:t>Çevresinde yapılacak tesisleri ile turizme katkı sağlar.</a:t>
            </a:r>
            <a:endParaRPr sz="1700" b="0" i="0" u="none" strike="noStrike" cap="none">
              <a:solidFill>
                <a:schemeClr val="dk2"/>
              </a:solidFill>
              <a:latin typeface="Candara"/>
              <a:ea typeface="Candara"/>
              <a:cs typeface="Candara"/>
              <a:sym typeface="Candara"/>
            </a:endParaRPr>
          </a:p>
          <a:p>
            <a:pPr marL="274320" marR="0" lvl="0" indent="-274320" algn="l" rtl="0">
              <a:lnSpc>
                <a:spcPct val="90000"/>
              </a:lnSpc>
              <a:spcBef>
                <a:spcPts val="340"/>
              </a:spcBef>
              <a:spcAft>
                <a:spcPts val="0"/>
              </a:spcAft>
              <a:buClr>
                <a:schemeClr val="accent1"/>
              </a:buClr>
              <a:buSzPts val="1700"/>
              <a:buFont typeface="Noto Sans Symbols"/>
              <a:buChar char="∗"/>
            </a:pPr>
            <a:r>
              <a:rPr lang="tr-TR" sz="1700" b="0" i="0" u="none" strike="noStrike" cap="none">
                <a:solidFill>
                  <a:schemeClr val="dk2"/>
                </a:solidFill>
                <a:latin typeface="Candara"/>
                <a:ea typeface="Candara"/>
                <a:cs typeface="Candara"/>
                <a:sym typeface="Candara"/>
              </a:rPr>
              <a:t>Barajlar, taşkınla gelen fazla suları göl alanında depolar ve suyun yetersiz olduğu zamanlarda kullanma imkanı verir.</a:t>
            </a:r>
            <a:endParaRPr sz="1700" b="0" i="0" u="none" strike="noStrike" cap="none">
              <a:solidFill>
                <a:schemeClr val="dk2"/>
              </a:solidFill>
              <a:latin typeface="Candara"/>
              <a:ea typeface="Candara"/>
              <a:cs typeface="Candara"/>
              <a:sym typeface="Candara"/>
            </a:endParaRPr>
          </a:p>
        </p:txBody>
      </p:sp>
      <p:sp>
        <p:nvSpPr>
          <p:cNvPr id="332" name="Shape 332"/>
          <p:cNvSpPr txBox="1">
            <a:spLocks noGrp="1"/>
          </p:cNvSpPr>
          <p:nvPr>
            <p:ph type="body" idx="3"/>
          </p:nvPr>
        </p:nvSpPr>
        <p:spPr>
          <a:xfrm>
            <a:off x="4648200" y="1628800"/>
            <a:ext cx="3822192" cy="6397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SzPts val="2400"/>
              <a:buFont typeface="Noto Sans Symbols"/>
              <a:buNone/>
            </a:pPr>
            <a:r>
              <a:rPr lang="tr-TR" sz="2400" b="0" i="0" u="none" strike="noStrike" cap="none">
                <a:solidFill>
                  <a:schemeClr val="dk2"/>
                </a:solidFill>
                <a:latin typeface="Candara"/>
                <a:ea typeface="Candara"/>
                <a:cs typeface="Candara"/>
                <a:sym typeface="Candara"/>
              </a:rPr>
              <a:t>DEZAVANTAJLARI</a:t>
            </a:r>
            <a:endParaRPr sz="2400" b="0" i="0" u="none" strike="noStrike" cap="none">
              <a:solidFill>
                <a:schemeClr val="dk2"/>
              </a:solidFill>
              <a:latin typeface="Candara"/>
              <a:ea typeface="Candara"/>
              <a:cs typeface="Candara"/>
              <a:sym typeface="Candara"/>
            </a:endParaRPr>
          </a:p>
        </p:txBody>
      </p:sp>
      <p:sp>
        <p:nvSpPr>
          <p:cNvPr id="333" name="Shape 333"/>
          <p:cNvSpPr txBox="1">
            <a:spLocks noGrp="1"/>
          </p:cNvSpPr>
          <p:nvPr>
            <p:ph type="body" idx="4"/>
          </p:nvPr>
        </p:nvSpPr>
        <p:spPr>
          <a:xfrm>
            <a:off x="4644008" y="2204864"/>
            <a:ext cx="4320480" cy="4536504"/>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000"/>
              <a:buFont typeface="Noto Sans Symbols"/>
              <a:buChar char="∗"/>
            </a:pPr>
            <a:r>
              <a:rPr lang="tr-TR" sz="2000" b="0" i="0" u="none" strike="noStrike" cap="none">
                <a:solidFill>
                  <a:schemeClr val="dk2"/>
                </a:solidFill>
                <a:latin typeface="Candara"/>
                <a:ea typeface="Candara"/>
                <a:cs typeface="Candara"/>
                <a:sym typeface="Candara"/>
              </a:rPr>
              <a:t>Barajlar, bazı yerleşim bölgelerinin su altında kalmasına neden olur..</a:t>
            </a:r>
            <a:endParaRPr/>
          </a:p>
          <a:p>
            <a:pPr marL="274320" marR="0" lvl="0" indent="-274320" algn="l" rtl="0">
              <a:spcBef>
                <a:spcPts val="400"/>
              </a:spcBef>
              <a:spcAft>
                <a:spcPts val="0"/>
              </a:spcAft>
              <a:buClr>
                <a:schemeClr val="accent1"/>
              </a:buClr>
              <a:buSzPts val="2000"/>
              <a:buFont typeface="Noto Sans Symbols"/>
              <a:buChar char="∗"/>
            </a:pPr>
            <a:r>
              <a:rPr lang="tr-TR" sz="2000" b="0" i="0" u="none" strike="noStrike" cap="none">
                <a:solidFill>
                  <a:schemeClr val="dk2"/>
                </a:solidFill>
                <a:latin typeface="Candara"/>
                <a:ea typeface="Candara"/>
                <a:cs typeface="Candara"/>
                <a:sym typeface="Candara"/>
              </a:rPr>
              <a:t>Baraj kurulacak bölgede yaşayanların başka bölgelere göç etmesi gerekir.</a:t>
            </a:r>
            <a:endParaRPr/>
          </a:p>
          <a:p>
            <a:pPr marL="274320" marR="0" lvl="0" indent="-274320" algn="l" rtl="0">
              <a:spcBef>
                <a:spcPts val="400"/>
              </a:spcBef>
              <a:spcAft>
                <a:spcPts val="0"/>
              </a:spcAft>
              <a:buClr>
                <a:schemeClr val="accent1"/>
              </a:buClr>
              <a:buSzPts val="2000"/>
              <a:buFont typeface="Noto Sans Symbols"/>
              <a:buChar char="∗"/>
            </a:pPr>
            <a:r>
              <a:rPr lang="tr-TR" sz="2000" b="0" i="0" u="none" strike="noStrike" cap="none">
                <a:solidFill>
                  <a:schemeClr val="dk2"/>
                </a:solidFill>
                <a:latin typeface="Candara"/>
                <a:ea typeface="Candara"/>
                <a:cs typeface="Candara"/>
                <a:sym typeface="Candara"/>
              </a:rPr>
              <a:t>Baraj alanında kalan yerlerde nadir bazı bitki ve hayvan türleri yok olabilir.</a:t>
            </a:r>
            <a:endParaRPr/>
          </a:p>
          <a:p>
            <a:pPr marL="274320" marR="0" lvl="0" indent="-274320" algn="l" rtl="0">
              <a:spcBef>
                <a:spcPts val="400"/>
              </a:spcBef>
              <a:spcAft>
                <a:spcPts val="0"/>
              </a:spcAft>
              <a:buClr>
                <a:schemeClr val="accent1"/>
              </a:buClr>
              <a:buSzPts val="2000"/>
              <a:buFont typeface="Noto Sans Symbols"/>
              <a:buChar char="∗"/>
            </a:pPr>
            <a:r>
              <a:rPr lang="tr-TR" sz="2000" b="0" i="0" u="none" strike="noStrike" cap="none">
                <a:solidFill>
                  <a:schemeClr val="dk2"/>
                </a:solidFill>
                <a:latin typeface="Candara"/>
                <a:ea typeface="Candara"/>
                <a:cs typeface="Candara"/>
                <a:sym typeface="Candara"/>
              </a:rPr>
              <a:t>Yapımı masraflı ve detaylı çalışmalar gerektirir.</a:t>
            </a:r>
            <a:endParaRPr/>
          </a:p>
          <a:p>
            <a:pPr marL="274320" marR="0" lvl="0" indent="-274320" algn="l" rtl="0">
              <a:spcBef>
                <a:spcPts val="400"/>
              </a:spcBef>
              <a:spcAft>
                <a:spcPts val="0"/>
              </a:spcAft>
              <a:buClr>
                <a:schemeClr val="accent1"/>
              </a:buClr>
              <a:buSzPts val="2000"/>
              <a:buFont typeface="Noto Sans Symbols"/>
              <a:buChar char="∗"/>
            </a:pPr>
            <a:r>
              <a:rPr lang="tr-TR" sz="2000" b="0" i="0" u="none" strike="noStrike" cap="none">
                <a:solidFill>
                  <a:schemeClr val="dk2"/>
                </a:solidFill>
                <a:latin typeface="Candara"/>
                <a:ea typeface="Candara"/>
                <a:cs typeface="Candara"/>
                <a:sym typeface="Candara"/>
              </a:rPr>
              <a:t>Baraj suları altında kalan yerlerde Tarımsal Gelir Kaybı yaşanır.</a:t>
            </a:r>
            <a:endParaRPr sz="2000" b="0" i="0" u="none" strike="noStrike" cap="none">
              <a:solidFill>
                <a:schemeClr val="dk2"/>
              </a:solidFill>
              <a:latin typeface="Candara"/>
              <a:ea typeface="Candara"/>
              <a:cs typeface="Candara"/>
              <a:sym typeface="Canda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872067" y="2675467"/>
            <a:ext cx="7408333" cy="3450696"/>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tr-TR" sz="2400" b="0" i="0" u="none" strike="noStrike" cap="none">
                <a:solidFill>
                  <a:schemeClr val="dk2"/>
                </a:solidFill>
                <a:latin typeface="Candara"/>
                <a:ea typeface="Candara"/>
                <a:cs typeface="Candara"/>
                <a:sym typeface="Candara"/>
              </a:rPr>
              <a:t>İnsan; fiziksel enerjisini kullanarak günlük işlerini yerine getirir, hayatını devam ettirir. Bu enerjinin üretilebilmesi için sürekli olarak gıda ve su tüketmesi gerekir.</a:t>
            </a:r>
            <a:endParaRPr/>
          </a:p>
          <a:p>
            <a:pPr marL="0" marR="0" lvl="0" indent="0" algn="l" rtl="0">
              <a:spcBef>
                <a:spcPts val="480"/>
              </a:spcBef>
              <a:spcAft>
                <a:spcPts val="0"/>
              </a:spcAft>
              <a:buClr>
                <a:schemeClr val="accent1"/>
              </a:buClr>
              <a:buSzPts val="2400"/>
              <a:buFont typeface="Noto Sans Symbols"/>
              <a:buNone/>
            </a:pPr>
            <a:r>
              <a:rPr lang="tr-TR" sz="2400" b="0" i="0" u="none" strike="noStrike" cap="none">
                <a:solidFill>
                  <a:schemeClr val="dk2"/>
                </a:solidFill>
                <a:latin typeface="Candara"/>
                <a:ea typeface="Candara"/>
                <a:cs typeface="Candara"/>
                <a:sym typeface="Candara"/>
              </a:rPr>
              <a:t> </a:t>
            </a:r>
            <a:endParaRPr sz="2400" b="0" i="0" u="none" strike="noStrike" cap="none">
              <a:solidFill>
                <a:schemeClr val="dk2"/>
              </a:solidFill>
              <a:latin typeface="Candara"/>
              <a:ea typeface="Candara"/>
              <a:cs typeface="Candara"/>
              <a:sym typeface="Candara"/>
            </a:endParaRPr>
          </a:p>
        </p:txBody>
      </p:sp>
      <p:sp>
        <p:nvSpPr>
          <p:cNvPr id="145" name="Shape 145"/>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400"/>
              <a:buFont typeface="Candara"/>
              <a:buNone/>
            </a:pPr>
            <a:endParaRPr sz="4400" b="0" i="0" u="none" strike="noStrike" cap="none">
              <a:solidFill>
                <a:srgbClr val="FFFFFF"/>
              </a:solidFill>
              <a:latin typeface="Candara"/>
              <a:ea typeface="Candara"/>
              <a:cs typeface="Candara"/>
              <a:sym typeface="Candara"/>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69119"/>
            <a:ext cx="1514088" cy="1514088"/>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8820" y="5369119"/>
            <a:ext cx="2345180" cy="148888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4400"/>
              <a:buFont typeface="Candara"/>
              <a:buNone/>
            </a:pPr>
            <a:r>
              <a:rPr lang="tr-TR" sz="4400" b="0" i="0" u="none" strike="noStrike" cap="none">
                <a:solidFill>
                  <a:srgbClr val="FFFFFF"/>
                </a:solidFill>
                <a:latin typeface="Candara"/>
                <a:ea typeface="Candara"/>
                <a:cs typeface="Candara"/>
                <a:sym typeface="Candara"/>
              </a:rPr>
              <a:t>Biyokütle Enerjisi</a:t>
            </a:r>
            <a:endParaRPr sz="4400" b="0" i="0" u="none" strike="noStrike" cap="none">
              <a:solidFill>
                <a:srgbClr val="FFFFFF"/>
              </a:solidFill>
              <a:latin typeface="Candara"/>
              <a:ea typeface="Candara"/>
              <a:cs typeface="Candara"/>
              <a:sym typeface="Candara"/>
            </a:endParaRPr>
          </a:p>
        </p:txBody>
      </p:sp>
      <p:pic>
        <p:nvPicPr>
          <p:cNvPr id="339" name="Shape 339"/>
          <p:cNvPicPr preferRelativeResize="0">
            <a:picLocks noGrp="1"/>
          </p:cNvPicPr>
          <p:nvPr>
            <p:ph type="body" idx="2"/>
          </p:nvPr>
        </p:nvPicPr>
        <p:blipFill rotWithShape="1">
          <a:blip r:embed="rId3">
            <a:alphaModFix/>
          </a:blip>
          <a:srcRect/>
          <a:stretch/>
        </p:blipFill>
        <p:spPr>
          <a:xfrm>
            <a:off x="5220072" y="404664"/>
            <a:ext cx="3528392" cy="1568174"/>
          </a:xfrm>
          <a:prstGeom prst="rect">
            <a:avLst/>
          </a:prstGeom>
          <a:noFill/>
          <a:ln>
            <a:noFill/>
          </a:ln>
        </p:spPr>
      </p:pic>
      <p:sp>
        <p:nvSpPr>
          <p:cNvPr id="340" name="Shape 340"/>
          <p:cNvSpPr txBox="1"/>
          <p:nvPr/>
        </p:nvSpPr>
        <p:spPr>
          <a:xfrm>
            <a:off x="872067" y="2675467"/>
            <a:ext cx="7408333" cy="3450696"/>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tr-TR" sz="2400">
                <a:solidFill>
                  <a:schemeClr val="dk2"/>
                </a:solidFill>
                <a:latin typeface="Candara"/>
                <a:ea typeface="Candara"/>
                <a:cs typeface="Candara"/>
                <a:sym typeface="Candara"/>
              </a:rPr>
              <a:t>Her türlü bitkiden, organik atıklardan, alglerden ve yosunlardan elde edilebilen bir enerji türüdür. </a:t>
            </a:r>
            <a:endParaRPr sz="2400">
              <a:solidFill>
                <a:schemeClr val="dk2"/>
              </a:solidFill>
              <a:latin typeface="Candara"/>
              <a:ea typeface="Candara"/>
              <a:cs typeface="Candara"/>
              <a:sym typeface="Candara"/>
            </a:endParaRPr>
          </a:p>
          <a:p>
            <a:pPr marL="274320" marR="0" lvl="0" indent="-274320" algn="l" rtl="0">
              <a:spcBef>
                <a:spcPts val="480"/>
              </a:spcBef>
              <a:spcAft>
                <a:spcPts val="0"/>
              </a:spcAft>
              <a:buClr>
                <a:schemeClr val="accent1"/>
              </a:buClr>
              <a:buSzPts val="2400"/>
              <a:buFont typeface="Noto Sans Symbols"/>
              <a:buChar char="∗"/>
            </a:pPr>
            <a:r>
              <a:rPr lang="tr-TR" sz="2400">
                <a:solidFill>
                  <a:schemeClr val="dk2"/>
                </a:solidFill>
                <a:latin typeface="Candara"/>
                <a:ea typeface="Candara"/>
                <a:cs typeface="Candara"/>
                <a:sym typeface="Candara"/>
              </a:rPr>
              <a:t>Atıkların ve bitkilerin işlem görerek enerji kaynağı hale gelmesidir.</a:t>
            </a:r>
            <a:endParaRPr/>
          </a:p>
          <a:p>
            <a:pPr marL="274320" marR="0" lvl="0" indent="-274320" algn="l" rtl="0">
              <a:spcBef>
                <a:spcPts val="480"/>
              </a:spcBef>
              <a:spcAft>
                <a:spcPts val="0"/>
              </a:spcAft>
              <a:buClr>
                <a:schemeClr val="accent1"/>
              </a:buClr>
              <a:buSzPts val="2400"/>
              <a:buFont typeface="Noto Sans Symbols"/>
              <a:buChar char="∗"/>
            </a:pPr>
            <a:r>
              <a:rPr lang="tr-TR" sz="2400">
                <a:solidFill>
                  <a:schemeClr val="dk2"/>
                </a:solidFill>
                <a:latin typeface="Candara"/>
                <a:ea typeface="Candara"/>
                <a:cs typeface="Candara"/>
                <a:sym typeface="Candara"/>
              </a:rPr>
              <a:t>Son 20 yıldır gelişmeye devam etmektedir.</a:t>
            </a:r>
            <a:endParaRPr sz="2400">
              <a:solidFill>
                <a:schemeClr val="dk2"/>
              </a:solidFill>
              <a:latin typeface="Candara"/>
              <a:ea typeface="Candara"/>
              <a:cs typeface="Candara"/>
              <a:sym typeface="Candar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400"/>
              <a:buFont typeface="Candara"/>
              <a:buNone/>
            </a:pPr>
            <a:endParaRPr sz="4400" b="0" i="0" u="none" strike="noStrike" cap="none">
              <a:solidFill>
                <a:srgbClr val="FFFFFF"/>
              </a:solidFill>
              <a:latin typeface="Candara"/>
              <a:ea typeface="Candara"/>
              <a:cs typeface="Candara"/>
              <a:sym typeface="Candara"/>
            </a:endParaRPr>
          </a:p>
        </p:txBody>
      </p:sp>
      <p:sp>
        <p:nvSpPr>
          <p:cNvPr id="346" name="Shape 346"/>
          <p:cNvSpPr txBox="1">
            <a:spLocks noGrp="1"/>
          </p:cNvSpPr>
          <p:nvPr>
            <p:ph type="body" idx="1"/>
          </p:nvPr>
        </p:nvSpPr>
        <p:spPr>
          <a:xfrm>
            <a:off x="676656" y="2678114"/>
            <a:ext cx="3822192" cy="6397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SzPts val="2400"/>
              <a:buFont typeface="Noto Sans Symbols"/>
              <a:buNone/>
            </a:pPr>
            <a:endParaRPr sz="2400" b="0" i="0" u="none" strike="noStrike" cap="none">
              <a:solidFill>
                <a:schemeClr val="dk2"/>
              </a:solidFill>
              <a:latin typeface="Candara"/>
              <a:ea typeface="Candara"/>
              <a:cs typeface="Candara"/>
              <a:sym typeface="Candara"/>
            </a:endParaRPr>
          </a:p>
        </p:txBody>
      </p:sp>
      <p:pic>
        <p:nvPicPr>
          <p:cNvPr id="347" name="Shape 347"/>
          <p:cNvPicPr preferRelativeResize="0">
            <a:picLocks noGrp="1"/>
          </p:cNvPicPr>
          <p:nvPr>
            <p:ph type="body" idx="2"/>
          </p:nvPr>
        </p:nvPicPr>
        <p:blipFill rotWithShape="1">
          <a:blip r:embed="rId3">
            <a:alphaModFix/>
          </a:blip>
          <a:srcRect/>
          <a:stretch/>
        </p:blipFill>
        <p:spPr>
          <a:xfrm>
            <a:off x="755576" y="1916832"/>
            <a:ext cx="7638553" cy="4301932"/>
          </a:xfrm>
          <a:prstGeom prst="rect">
            <a:avLst/>
          </a:prstGeom>
          <a:noFill/>
          <a:ln>
            <a:noFill/>
          </a:ln>
        </p:spPr>
      </p:pic>
      <p:sp>
        <p:nvSpPr>
          <p:cNvPr id="348" name="Shape 348"/>
          <p:cNvSpPr txBox="1">
            <a:spLocks noGrp="1"/>
          </p:cNvSpPr>
          <p:nvPr>
            <p:ph type="body" idx="3"/>
          </p:nvPr>
        </p:nvSpPr>
        <p:spPr>
          <a:xfrm>
            <a:off x="4648200" y="2678113"/>
            <a:ext cx="3822192" cy="6397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SzPts val="2400"/>
              <a:buFont typeface="Noto Sans Symbols"/>
              <a:buNone/>
            </a:pPr>
            <a:endParaRPr sz="2400" b="0" i="0" u="none" strike="noStrike" cap="none">
              <a:solidFill>
                <a:schemeClr val="dk2"/>
              </a:solidFill>
              <a:latin typeface="Candara"/>
              <a:ea typeface="Candara"/>
              <a:cs typeface="Candara"/>
              <a:sym typeface="Candara"/>
            </a:endParaRPr>
          </a:p>
        </p:txBody>
      </p:sp>
      <p:sp>
        <p:nvSpPr>
          <p:cNvPr id="349" name="Shape 349"/>
          <p:cNvSpPr txBox="1">
            <a:spLocks noGrp="1"/>
          </p:cNvSpPr>
          <p:nvPr>
            <p:ph type="body" idx="4"/>
          </p:nvPr>
        </p:nvSpPr>
        <p:spPr>
          <a:xfrm>
            <a:off x="4645025" y="3429000"/>
            <a:ext cx="3822192" cy="2697163"/>
          </a:xfrm>
          <a:prstGeom prst="rect">
            <a:avLst/>
          </a:prstGeom>
          <a:noFill/>
          <a:ln>
            <a:noFill/>
          </a:ln>
        </p:spPr>
        <p:txBody>
          <a:bodyPr spcFirstLastPara="1" wrap="square" lIns="91425" tIns="45700" rIns="91425" bIns="45700" anchor="t" anchorCtr="0">
            <a:noAutofit/>
          </a:bodyPr>
          <a:lstStyle/>
          <a:p>
            <a:pPr marL="274320" marR="0" lvl="0" indent="-147320" algn="l" rtl="0">
              <a:spcBef>
                <a:spcPts val="0"/>
              </a:spcBef>
              <a:spcAft>
                <a:spcPts val="0"/>
              </a:spcAft>
              <a:buClr>
                <a:schemeClr val="accent1"/>
              </a:buClr>
              <a:buSzPts val="2000"/>
              <a:buFont typeface="Noto Sans Symbols"/>
              <a:buNone/>
            </a:pPr>
            <a:endParaRPr sz="2000" b="0" i="0" u="none" strike="noStrike" cap="none">
              <a:solidFill>
                <a:schemeClr val="dk2"/>
              </a:solidFill>
              <a:latin typeface="Candara"/>
              <a:ea typeface="Candara"/>
              <a:cs typeface="Candara"/>
              <a:sym typeface="Candar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400"/>
              <a:buFont typeface="Candara"/>
              <a:buNone/>
            </a:pPr>
            <a:endParaRPr sz="4400" b="0" i="0" u="none" strike="noStrike" cap="none">
              <a:solidFill>
                <a:srgbClr val="FFFFFF"/>
              </a:solidFill>
              <a:latin typeface="Candara"/>
              <a:ea typeface="Candara"/>
              <a:cs typeface="Candara"/>
              <a:sym typeface="Candara"/>
            </a:endParaRPr>
          </a:p>
        </p:txBody>
      </p:sp>
      <p:sp>
        <p:nvSpPr>
          <p:cNvPr id="355" name="Shape 355"/>
          <p:cNvSpPr txBox="1">
            <a:spLocks noGrp="1"/>
          </p:cNvSpPr>
          <p:nvPr>
            <p:ph type="body" idx="1"/>
          </p:nvPr>
        </p:nvSpPr>
        <p:spPr>
          <a:xfrm>
            <a:off x="467544" y="1700808"/>
            <a:ext cx="3822192" cy="6397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SzPts val="2400"/>
              <a:buFont typeface="Noto Sans Symbols"/>
              <a:buNone/>
            </a:pPr>
            <a:r>
              <a:rPr lang="tr-TR" sz="2400" b="0" i="0" u="none" strike="noStrike" cap="none">
                <a:solidFill>
                  <a:schemeClr val="dk2"/>
                </a:solidFill>
                <a:latin typeface="Candara"/>
                <a:ea typeface="Candara"/>
                <a:cs typeface="Candara"/>
                <a:sym typeface="Candara"/>
              </a:rPr>
              <a:t>AVANTAJLARI</a:t>
            </a:r>
            <a:endParaRPr sz="2400" b="0" i="0" u="none" strike="noStrike" cap="none">
              <a:solidFill>
                <a:schemeClr val="dk2"/>
              </a:solidFill>
              <a:latin typeface="Candara"/>
              <a:ea typeface="Candara"/>
              <a:cs typeface="Candara"/>
              <a:sym typeface="Candara"/>
            </a:endParaRPr>
          </a:p>
        </p:txBody>
      </p:sp>
      <p:sp>
        <p:nvSpPr>
          <p:cNvPr id="356" name="Shape 356"/>
          <p:cNvSpPr txBox="1">
            <a:spLocks noGrp="1"/>
          </p:cNvSpPr>
          <p:nvPr>
            <p:ph type="body" idx="2"/>
          </p:nvPr>
        </p:nvSpPr>
        <p:spPr>
          <a:xfrm>
            <a:off x="251520" y="2204864"/>
            <a:ext cx="4392488" cy="4464496"/>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000"/>
              <a:buFont typeface="Noto Sans Symbols"/>
              <a:buChar char="∗"/>
            </a:pPr>
            <a:r>
              <a:rPr lang="tr-TR" sz="2000" b="0" i="0" u="none" strike="noStrike" cap="none">
                <a:solidFill>
                  <a:schemeClr val="dk2"/>
                </a:solidFill>
                <a:latin typeface="Candara"/>
                <a:ea typeface="Candara"/>
                <a:cs typeface="Candara"/>
                <a:sym typeface="Candara"/>
              </a:rPr>
              <a:t>Neredeyse her yerde kullanılabilen bir enerji türüdür.</a:t>
            </a:r>
            <a:endParaRPr sz="2000" b="0" i="0" u="none" strike="noStrike" cap="none">
              <a:solidFill>
                <a:schemeClr val="dk2"/>
              </a:solidFill>
              <a:latin typeface="Candara"/>
              <a:ea typeface="Candara"/>
              <a:cs typeface="Candara"/>
              <a:sym typeface="Candara"/>
            </a:endParaRPr>
          </a:p>
          <a:p>
            <a:pPr marL="274320" marR="0" lvl="0" indent="-274320" algn="l" rtl="0">
              <a:spcBef>
                <a:spcPts val="400"/>
              </a:spcBef>
              <a:spcAft>
                <a:spcPts val="0"/>
              </a:spcAft>
              <a:buClr>
                <a:schemeClr val="accent1"/>
              </a:buClr>
              <a:buSzPts val="2000"/>
              <a:buFont typeface="Noto Sans Symbols"/>
              <a:buChar char="∗"/>
            </a:pPr>
            <a:r>
              <a:rPr lang="tr-TR" sz="2000" b="0" i="0" u="none" strike="noStrike" cap="none">
                <a:solidFill>
                  <a:schemeClr val="dk2"/>
                </a:solidFill>
                <a:latin typeface="Candara"/>
                <a:ea typeface="Candara"/>
                <a:cs typeface="Candara"/>
                <a:sym typeface="Candara"/>
              </a:rPr>
              <a:t>İstenilen boyutlarda yapılabilir.</a:t>
            </a:r>
            <a:endParaRPr sz="2000" b="0" i="0" u="none" strike="noStrike" cap="none">
              <a:solidFill>
                <a:schemeClr val="dk2"/>
              </a:solidFill>
              <a:latin typeface="Candara"/>
              <a:ea typeface="Candara"/>
              <a:cs typeface="Candara"/>
              <a:sym typeface="Candara"/>
            </a:endParaRPr>
          </a:p>
          <a:p>
            <a:pPr marL="274320" marR="0" lvl="0" indent="-274320" algn="l" rtl="0">
              <a:spcBef>
                <a:spcPts val="400"/>
              </a:spcBef>
              <a:spcAft>
                <a:spcPts val="0"/>
              </a:spcAft>
              <a:buClr>
                <a:schemeClr val="accent1"/>
              </a:buClr>
              <a:buSzPts val="2000"/>
              <a:buFont typeface="Noto Sans Symbols"/>
              <a:buChar char="∗"/>
            </a:pPr>
            <a:r>
              <a:rPr lang="tr-TR" sz="2000" b="0" i="0" u="none" strike="noStrike" cap="none">
                <a:solidFill>
                  <a:schemeClr val="dk2"/>
                </a:solidFill>
                <a:latin typeface="Candara"/>
                <a:ea typeface="Candara"/>
                <a:cs typeface="Candara"/>
                <a:sym typeface="Candara"/>
              </a:rPr>
              <a:t>Işık şiddetinin düşük olması yeterlidir,</a:t>
            </a:r>
            <a:endParaRPr/>
          </a:p>
          <a:p>
            <a:pPr marL="274320" marR="0" lvl="0" indent="-274320" algn="l" rtl="0">
              <a:spcBef>
                <a:spcPts val="400"/>
              </a:spcBef>
              <a:spcAft>
                <a:spcPts val="0"/>
              </a:spcAft>
              <a:buClr>
                <a:schemeClr val="accent1"/>
              </a:buClr>
              <a:buSzPts val="2000"/>
              <a:buFont typeface="Noto Sans Symbols"/>
              <a:buChar char="∗"/>
            </a:pPr>
            <a:r>
              <a:rPr lang="tr-TR" sz="2000" b="0" i="0" u="none" strike="noStrike" cap="none">
                <a:solidFill>
                  <a:schemeClr val="dk2"/>
                </a:solidFill>
                <a:latin typeface="Candara"/>
                <a:ea typeface="Candara"/>
                <a:cs typeface="Candara"/>
                <a:sym typeface="Candara"/>
              </a:rPr>
              <a:t>Sosyo-ekonomik bakımdan önemlidir,</a:t>
            </a:r>
            <a:endParaRPr/>
          </a:p>
          <a:p>
            <a:pPr marL="274320" marR="0" lvl="0" indent="-274320" algn="l" rtl="0">
              <a:spcBef>
                <a:spcPts val="400"/>
              </a:spcBef>
              <a:spcAft>
                <a:spcPts val="0"/>
              </a:spcAft>
              <a:buClr>
                <a:schemeClr val="accent1"/>
              </a:buClr>
              <a:buSzPts val="2000"/>
              <a:buFont typeface="Noto Sans Symbols"/>
              <a:buChar char="∗"/>
            </a:pPr>
            <a:r>
              <a:rPr lang="tr-TR" sz="2000" b="0" i="0" u="none" strike="noStrike" cap="none">
                <a:solidFill>
                  <a:schemeClr val="dk2"/>
                </a:solidFill>
                <a:latin typeface="Candara"/>
                <a:ea typeface="Candara"/>
                <a:cs typeface="Candara"/>
                <a:sym typeface="Candara"/>
              </a:rPr>
              <a:t>Depolanmaya müsaittir.</a:t>
            </a:r>
            <a:endParaRPr sz="2000" b="0" i="0" u="none" strike="noStrike" cap="none">
              <a:solidFill>
                <a:schemeClr val="dk2"/>
              </a:solidFill>
              <a:latin typeface="Candara"/>
              <a:ea typeface="Candara"/>
              <a:cs typeface="Candara"/>
              <a:sym typeface="Candara"/>
            </a:endParaRPr>
          </a:p>
          <a:p>
            <a:pPr marL="274320" marR="0" lvl="0" indent="-274320" algn="l" rtl="0">
              <a:spcBef>
                <a:spcPts val="400"/>
              </a:spcBef>
              <a:spcAft>
                <a:spcPts val="0"/>
              </a:spcAft>
              <a:buClr>
                <a:schemeClr val="accent1"/>
              </a:buClr>
              <a:buSzPts val="2000"/>
              <a:buFont typeface="Noto Sans Symbols"/>
              <a:buChar char="∗"/>
            </a:pPr>
            <a:r>
              <a:rPr lang="tr-TR" sz="2000" b="0" i="0" u="none" strike="noStrike" cap="none">
                <a:solidFill>
                  <a:schemeClr val="dk2"/>
                </a:solidFill>
                <a:latin typeface="Candara"/>
                <a:ea typeface="Candara"/>
                <a:cs typeface="Candara"/>
                <a:sym typeface="Candara"/>
              </a:rPr>
              <a:t>Çevreye zararı çok azdır..</a:t>
            </a:r>
            <a:endParaRPr sz="2000" b="0" i="0" u="none" strike="noStrike" cap="none">
              <a:solidFill>
                <a:schemeClr val="dk2"/>
              </a:solidFill>
              <a:latin typeface="Candara"/>
              <a:ea typeface="Candara"/>
              <a:cs typeface="Candara"/>
              <a:sym typeface="Candara"/>
            </a:endParaRPr>
          </a:p>
        </p:txBody>
      </p:sp>
      <p:sp>
        <p:nvSpPr>
          <p:cNvPr id="357" name="Shape 357"/>
          <p:cNvSpPr txBox="1">
            <a:spLocks noGrp="1"/>
          </p:cNvSpPr>
          <p:nvPr>
            <p:ph type="body" idx="3"/>
          </p:nvPr>
        </p:nvSpPr>
        <p:spPr>
          <a:xfrm>
            <a:off x="4648200" y="1628800"/>
            <a:ext cx="3822192" cy="6397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SzPts val="2400"/>
              <a:buFont typeface="Noto Sans Symbols"/>
              <a:buNone/>
            </a:pPr>
            <a:r>
              <a:rPr lang="tr-TR" sz="2400" b="0" i="0" u="none" strike="noStrike" cap="none">
                <a:solidFill>
                  <a:schemeClr val="dk2"/>
                </a:solidFill>
                <a:latin typeface="Candara"/>
                <a:ea typeface="Candara"/>
                <a:cs typeface="Candara"/>
                <a:sym typeface="Candara"/>
              </a:rPr>
              <a:t>DEZAVANTAJLARI</a:t>
            </a:r>
            <a:endParaRPr sz="2400" b="0" i="0" u="none" strike="noStrike" cap="none">
              <a:solidFill>
                <a:schemeClr val="dk2"/>
              </a:solidFill>
              <a:latin typeface="Candara"/>
              <a:ea typeface="Candara"/>
              <a:cs typeface="Candara"/>
              <a:sym typeface="Candara"/>
            </a:endParaRPr>
          </a:p>
        </p:txBody>
      </p:sp>
      <p:sp>
        <p:nvSpPr>
          <p:cNvPr id="358" name="Shape 358"/>
          <p:cNvSpPr txBox="1">
            <a:spLocks noGrp="1"/>
          </p:cNvSpPr>
          <p:nvPr>
            <p:ph type="body" idx="4"/>
          </p:nvPr>
        </p:nvSpPr>
        <p:spPr>
          <a:xfrm>
            <a:off x="4644008" y="2204864"/>
            <a:ext cx="4320480" cy="4536504"/>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000"/>
              <a:buFont typeface="Noto Sans Symbols"/>
              <a:buChar char="∗"/>
            </a:pPr>
            <a:r>
              <a:rPr lang="tr-TR" sz="2000" b="0" i="0" u="none" strike="noStrike" cap="none">
                <a:solidFill>
                  <a:schemeClr val="dk2"/>
                </a:solidFill>
                <a:latin typeface="Candara"/>
                <a:ea typeface="Candara"/>
                <a:cs typeface="Candara"/>
                <a:sym typeface="Candara"/>
              </a:rPr>
              <a:t>Su ihtiyacı fazladır,</a:t>
            </a:r>
            <a:endParaRPr/>
          </a:p>
          <a:p>
            <a:pPr marL="274320" marR="0" lvl="0" indent="-274320" algn="l" rtl="0">
              <a:spcBef>
                <a:spcPts val="400"/>
              </a:spcBef>
              <a:spcAft>
                <a:spcPts val="0"/>
              </a:spcAft>
              <a:buClr>
                <a:schemeClr val="accent1"/>
              </a:buClr>
              <a:buSzPts val="2000"/>
              <a:buFont typeface="Noto Sans Symbols"/>
              <a:buChar char="∗"/>
            </a:pPr>
            <a:r>
              <a:rPr lang="tr-TR" sz="2000" b="0" i="0" u="none" strike="noStrike" cap="none">
                <a:solidFill>
                  <a:schemeClr val="dk2"/>
                </a:solidFill>
                <a:latin typeface="Candara"/>
                <a:ea typeface="Candara"/>
                <a:cs typeface="Candara"/>
                <a:sym typeface="Candara"/>
              </a:rPr>
              <a:t>Verimleri yüksek değildir,</a:t>
            </a:r>
            <a:endParaRPr/>
          </a:p>
          <a:p>
            <a:pPr marL="274320" marR="0" lvl="0" indent="-274320" algn="l" rtl="0">
              <a:spcBef>
                <a:spcPts val="400"/>
              </a:spcBef>
              <a:spcAft>
                <a:spcPts val="0"/>
              </a:spcAft>
              <a:buClr>
                <a:schemeClr val="accent1"/>
              </a:buClr>
              <a:buSzPts val="2000"/>
              <a:buFont typeface="Noto Sans Symbols"/>
              <a:buChar char="∗"/>
            </a:pPr>
            <a:r>
              <a:rPr lang="tr-TR" sz="2000" b="0" i="0" u="none" strike="noStrike" cap="none">
                <a:solidFill>
                  <a:schemeClr val="dk2"/>
                </a:solidFill>
                <a:latin typeface="Candara"/>
                <a:ea typeface="Candara"/>
                <a:cs typeface="Candara"/>
                <a:sym typeface="Candara"/>
              </a:rPr>
              <a:t>Geniş yerleşim bölgelerine ihtiyaç duyar,</a:t>
            </a:r>
            <a:endParaRPr/>
          </a:p>
          <a:p>
            <a:pPr marL="274320" marR="0" lvl="0" indent="-274320" algn="l" rtl="0">
              <a:spcBef>
                <a:spcPts val="400"/>
              </a:spcBef>
              <a:spcAft>
                <a:spcPts val="0"/>
              </a:spcAft>
              <a:buClr>
                <a:schemeClr val="accent1"/>
              </a:buClr>
              <a:buSzPts val="2000"/>
              <a:buFont typeface="Noto Sans Symbols"/>
              <a:buChar char="∗"/>
            </a:pPr>
            <a:r>
              <a:rPr lang="tr-TR" sz="2000" b="0" i="0" u="none" strike="noStrike" cap="none">
                <a:solidFill>
                  <a:schemeClr val="dk2"/>
                </a:solidFill>
                <a:latin typeface="Candara"/>
                <a:ea typeface="Candara"/>
                <a:cs typeface="Candara"/>
                <a:sym typeface="Candara"/>
              </a:rPr>
              <a:t>Tarım alanları bakımından rekabet oluşturur.</a:t>
            </a:r>
            <a:endParaRPr sz="2000" b="0" i="0" u="none" strike="noStrike" cap="none">
              <a:solidFill>
                <a:schemeClr val="dk2"/>
              </a:solidFill>
              <a:latin typeface="Candara"/>
              <a:ea typeface="Candara"/>
              <a:cs typeface="Candara"/>
              <a:sym typeface="Candar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body" idx="1"/>
          </p:nvPr>
        </p:nvSpPr>
        <p:spPr>
          <a:xfrm>
            <a:off x="872067" y="2675467"/>
            <a:ext cx="7408333" cy="3450696"/>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tr-TR" sz="2400" b="0" i="0" u="none" strike="noStrike" cap="none">
                <a:solidFill>
                  <a:schemeClr val="dk2"/>
                </a:solidFill>
                <a:latin typeface="Candara"/>
                <a:ea typeface="Candara"/>
                <a:cs typeface="Candara"/>
                <a:sym typeface="Candara"/>
              </a:rPr>
              <a:t>Çağımızda enerji ihtiyacımız giderek artmaktayken; çevre kirliliği ve tüketene enerji kaynalarının oluşturduğu ekonomik, siyasi ve toplumsal sorunlara çözüm olabilir.</a:t>
            </a:r>
            <a:endParaRPr/>
          </a:p>
          <a:p>
            <a:pPr marL="274320" marR="0" lvl="0" indent="-274320" algn="l" rtl="0">
              <a:spcBef>
                <a:spcPts val="480"/>
              </a:spcBef>
              <a:spcAft>
                <a:spcPts val="0"/>
              </a:spcAft>
              <a:buClr>
                <a:schemeClr val="accent1"/>
              </a:buClr>
              <a:buSzPts val="2400"/>
              <a:buFont typeface="Noto Sans Symbols"/>
              <a:buChar char="∗"/>
            </a:pPr>
            <a:r>
              <a:rPr lang="tr-TR" sz="2400" b="0" i="0" u="none" strike="noStrike" cap="none">
                <a:solidFill>
                  <a:schemeClr val="dk2"/>
                </a:solidFill>
                <a:latin typeface="Candara"/>
                <a:ea typeface="Candara"/>
                <a:cs typeface="Candara"/>
                <a:sym typeface="Candara"/>
              </a:rPr>
              <a:t>Eskiden enerjisini kendi üreten ülkeler başarılıydı.</a:t>
            </a:r>
            <a:endParaRPr/>
          </a:p>
          <a:p>
            <a:pPr marL="274320" marR="0" lvl="0" indent="-274320" algn="l" rtl="0">
              <a:spcBef>
                <a:spcPts val="480"/>
              </a:spcBef>
              <a:spcAft>
                <a:spcPts val="0"/>
              </a:spcAft>
              <a:buClr>
                <a:schemeClr val="accent1"/>
              </a:buClr>
              <a:buSzPts val="2400"/>
              <a:buFont typeface="Noto Sans Symbols"/>
              <a:buChar char="∗"/>
            </a:pPr>
            <a:r>
              <a:rPr lang="tr-TR" sz="2400" b="0" i="0" u="none" strike="noStrike" cap="none">
                <a:solidFill>
                  <a:schemeClr val="dk2"/>
                </a:solidFill>
                <a:latin typeface="Candara"/>
                <a:ea typeface="Candara"/>
                <a:cs typeface="Candara"/>
                <a:sym typeface="Candara"/>
              </a:rPr>
              <a:t>Şimdi ise yenilenebilir enerji kaynaklarını kullanan ülkeler başarılı sayılıyor.</a:t>
            </a:r>
            <a:endParaRPr/>
          </a:p>
          <a:p>
            <a:pPr marL="274320" marR="0" lvl="0" indent="-121920" algn="l" rtl="0">
              <a:spcBef>
                <a:spcPts val="480"/>
              </a:spcBef>
              <a:spcAft>
                <a:spcPts val="0"/>
              </a:spcAft>
              <a:buClr>
                <a:schemeClr val="accent1"/>
              </a:buClr>
              <a:buSzPts val="2400"/>
              <a:buFont typeface="Noto Sans Symbols"/>
              <a:buNone/>
            </a:pPr>
            <a:endParaRPr sz="2400" b="0" i="0" u="none" strike="noStrike" cap="none">
              <a:solidFill>
                <a:schemeClr val="dk2"/>
              </a:solidFill>
              <a:latin typeface="Candara"/>
              <a:ea typeface="Candara"/>
              <a:cs typeface="Candara"/>
              <a:sym typeface="Candara"/>
            </a:endParaRPr>
          </a:p>
        </p:txBody>
      </p:sp>
      <p:sp>
        <p:nvSpPr>
          <p:cNvPr id="364" name="Shape 364"/>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400"/>
              <a:buFont typeface="Candara"/>
              <a:buNone/>
            </a:pPr>
            <a:r>
              <a:rPr lang="tr-TR" sz="4400" b="0" i="0" u="none" strike="noStrike" cap="none">
                <a:solidFill>
                  <a:srgbClr val="FFFFFF"/>
                </a:solidFill>
                <a:latin typeface="Candara"/>
                <a:ea typeface="Candara"/>
                <a:cs typeface="Candara"/>
                <a:sym typeface="Candara"/>
              </a:rPr>
              <a:t>Yenilenebilir Enerji Kaynakları</a:t>
            </a:r>
            <a:endParaRPr sz="4400" b="0" i="0" u="none" strike="noStrike" cap="none">
              <a:solidFill>
                <a:srgbClr val="FFFFFF"/>
              </a:solidFill>
              <a:latin typeface="Candara"/>
              <a:ea typeface="Candara"/>
              <a:cs typeface="Candara"/>
              <a:sym typeface="Candar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a:spLocks noGrp="1"/>
          </p:cNvSpPr>
          <p:nvPr>
            <p:ph type="body" idx="1"/>
          </p:nvPr>
        </p:nvSpPr>
        <p:spPr>
          <a:xfrm>
            <a:off x="872067" y="1844824"/>
            <a:ext cx="7408333" cy="4281339"/>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tr-TR" sz="2400" b="0" i="0" u="none" strike="noStrike" cap="none">
                <a:solidFill>
                  <a:schemeClr val="dk2"/>
                </a:solidFill>
                <a:latin typeface="Candara"/>
                <a:ea typeface="Candara"/>
                <a:cs typeface="Candara"/>
                <a:sym typeface="Candara"/>
              </a:rPr>
              <a:t>Doğalgaz, kömür, petrol; yenilenemez enerji kaynaklarıdır.</a:t>
            </a:r>
            <a:endParaRPr/>
          </a:p>
          <a:p>
            <a:pPr marL="274320" marR="0" lvl="0" indent="-274320" algn="l" rtl="0">
              <a:spcBef>
                <a:spcPts val="480"/>
              </a:spcBef>
              <a:spcAft>
                <a:spcPts val="0"/>
              </a:spcAft>
              <a:buClr>
                <a:schemeClr val="accent1"/>
              </a:buClr>
              <a:buSzPts val="2400"/>
              <a:buFont typeface="Noto Sans Symbols"/>
              <a:buChar char="∗"/>
            </a:pPr>
            <a:r>
              <a:rPr lang="tr-TR" sz="2400" b="0" i="0" u="none" strike="noStrike" cap="none">
                <a:solidFill>
                  <a:schemeClr val="dk2"/>
                </a:solidFill>
                <a:latin typeface="Candara"/>
                <a:ea typeface="Candara"/>
                <a:cs typeface="Candara"/>
                <a:sym typeface="Candara"/>
              </a:rPr>
              <a:t>Günümüzde yenilenemez enerji kaynaklarının kullanım oranı %95’in üzerindedir. </a:t>
            </a:r>
            <a:endParaRPr sz="2400" b="0" i="0" u="none" strike="noStrike" cap="none">
              <a:solidFill>
                <a:schemeClr val="dk2"/>
              </a:solidFill>
              <a:latin typeface="Candara"/>
              <a:ea typeface="Candara"/>
              <a:cs typeface="Candara"/>
              <a:sym typeface="Candara"/>
            </a:endParaRPr>
          </a:p>
          <a:p>
            <a:pPr marL="274320" marR="0" lvl="0" indent="-274320" algn="l" rtl="0">
              <a:spcBef>
                <a:spcPts val="480"/>
              </a:spcBef>
              <a:spcAft>
                <a:spcPts val="0"/>
              </a:spcAft>
              <a:buClr>
                <a:schemeClr val="accent1"/>
              </a:buClr>
              <a:buSzPts val="2400"/>
              <a:buFont typeface="Noto Sans Symbols"/>
              <a:buChar char="∗"/>
            </a:pPr>
            <a:r>
              <a:rPr lang="tr-TR" sz="2400" b="0" i="0" u="none" strike="noStrike" cap="none">
                <a:solidFill>
                  <a:schemeClr val="dk2"/>
                </a:solidFill>
                <a:latin typeface="Candara"/>
                <a:ea typeface="Candara"/>
                <a:cs typeface="Candara"/>
                <a:sym typeface="Candara"/>
              </a:rPr>
              <a:t>Bu nedene önümüzdeki 50 sene içerisinde doğalgaz ve petrol gibi en yaygın kullanılan fosil enerji kaynaklarının tükeneceği öngörülmektedir. </a:t>
            </a:r>
            <a:endParaRPr sz="2400" b="0" i="0" u="none" strike="noStrike" cap="none">
              <a:solidFill>
                <a:schemeClr val="dk2"/>
              </a:solidFill>
              <a:latin typeface="Candara"/>
              <a:ea typeface="Candara"/>
              <a:cs typeface="Candara"/>
              <a:sym typeface="Candara"/>
            </a:endParaRPr>
          </a:p>
          <a:p>
            <a:pPr marL="274320" marR="0" lvl="0" indent="-274320" algn="l" rtl="0">
              <a:spcBef>
                <a:spcPts val="480"/>
              </a:spcBef>
              <a:spcAft>
                <a:spcPts val="0"/>
              </a:spcAft>
              <a:buClr>
                <a:schemeClr val="accent1"/>
              </a:buClr>
              <a:buSzPts val="2400"/>
              <a:buFont typeface="Noto Sans Symbols"/>
              <a:buChar char="∗"/>
            </a:pPr>
            <a:r>
              <a:rPr lang="tr-TR" sz="2400" b="0" i="0" u="none" strike="noStrike" cap="none">
                <a:solidFill>
                  <a:schemeClr val="dk2"/>
                </a:solidFill>
                <a:latin typeface="Candara"/>
                <a:ea typeface="Candara"/>
                <a:cs typeface="Candara"/>
                <a:sym typeface="Candara"/>
              </a:rPr>
              <a:t>Bu enerji kaynaklarının kullanılmasının nedeni; yüksek verim alınabilmesi ve ekonomik nedenlerdir.</a:t>
            </a:r>
            <a:endParaRPr/>
          </a:p>
        </p:txBody>
      </p:sp>
      <p:sp>
        <p:nvSpPr>
          <p:cNvPr id="370" name="Shape 370"/>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Clr>
                <a:srgbClr val="FFFFFF"/>
              </a:buClr>
              <a:buSzPts val="4400"/>
              <a:buFont typeface="Candara"/>
              <a:buNone/>
            </a:pPr>
            <a:r>
              <a:rPr lang="tr-TR" sz="4400" b="0" i="0" u="none" strike="noStrike" cap="none">
                <a:solidFill>
                  <a:srgbClr val="FFFFFF"/>
                </a:solidFill>
                <a:latin typeface="Candara"/>
                <a:ea typeface="Candara"/>
                <a:cs typeface="Candara"/>
                <a:sym typeface="Candara"/>
              </a:rPr>
              <a:t>Yenilenemez Enerji Kaynakları</a:t>
            </a:r>
            <a:endParaRPr sz="4400" b="0" i="0" u="none" strike="noStrike" cap="none">
              <a:solidFill>
                <a:srgbClr val="FFFFFF"/>
              </a:solidFill>
              <a:latin typeface="Candara"/>
              <a:ea typeface="Candara"/>
              <a:cs typeface="Candara"/>
              <a:sym typeface="Candara"/>
            </a:endParaRPr>
          </a:p>
        </p:txBody>
      </p:sp>
      <p:pic>
        <p:nvPicPr>
          <p:cNvPr id="371" name="Shape 371"/>
          <p:cNvPicPr preferRelativeResize="0"/>
          <p:nvPr/>
        </p:nvPicPr>
        <p:blipFill rotWithShape="1">
          <a:blip r:embed="rId3">
            <a:alphaModFix/>
          </a:blip>
          <a:srcRect/>
          <a:stretch/>
        </p:blipFill>
        <p:spPr>
          <a:xfrm>
            <a:off x="3059832" y="5470081"/>
            <a:ext cx="2537520" cy="1268760"/>
          </a:xfrm>
          <a:prstGeom prst="rect">
            <a:avLst/>
          </a:prstGeom>
          <a:noFill/>
          <a:ln>
            <a:noFill/>
          </a:ln>
        </p:spPr>
      </p:pic>
      <p:pic>
        <p:nvPicPr>
          <p:cNvPr id="372" name="Shape 372"/>
          <p:cNvPicPr preferRelativeResize="0"/>
          <p:nvPr/>
        </p:nvPicPr>
        <p:blipFill rotWithShape="1">
          <a:blip r:embed="rId4">
            <a:alphaModFix/>
          </a:blip>
          <a:srcRect/>
          <a:stretch/>
        </p:blipFill>
        <p:spPr>
          <a:xfrm>
            <a:off x="395536" y="5606542"/>
            <a:ext cx="1542300" cy="1158127"/>
          </a:xfrm>
          <a:prstGeom prst="rect">
            <a:avLst/>
          </a:prstGeom>
          <a:noFill/>
          <a:ln>
            <a:noFill/>
          </a:ln>
        </p:spPr>
      </p:pic>
      <p:pic>
        <p:nvPicPr>
          <p:cNvPr id="373" name="Shape 373"/>
          <p:cNvPicPr preferRelativeResize="0"/>
          <p:nvPr/>
        </p:nvPicPr>
        <p:blipFill rotWithShape="1">
          <a:blip r:embed="rId5">
            <a:alphaModFix/>
          </a:blip>
          <a:srcRect/>
          <a:stretch/>
        </p:blipFill>
        <p:spPr>
          <a:xfrm>
            <a:off x="6948264" y="5333891"/>
            <a:ext cx="1907704" cy="143077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body" idx="1"/>
          </p:nvPr>
        </p:nvSpPr>
        <p:spPr>
          <a:xfrm>
            <a:off x="872067" y="1844824"/>
            <a:ext cx="7408333" cy="4281339"/>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tr-TR" sz="2400" b="0" i="0" u="none" strike="noStrike" cap="none">
                <a:solidFill>
                  <a:schemeClr val="dk2"/>
                </a:solidFill>
                <a:latin typeface="Candara"/>
                <a:ea typeface="Candara"/>
                <a:cs typeface="Candara"/>
                <a:sym typeface="Candara"/>
              </a:rPr>
              <a:t>Petrol, doğalgaz ve kömür; yüksek sıcaklık veren yakıtlardır. Bu yakıtlar ile su ısıtılır ve oluşan buhar ile türbinler döner. Böylece elektrik üretilmiş olur.</a:t>
            </a:r>
            <a:endParaRPr/>
          </a:p>
          <a:p>
            <a:pPr marL="274320" marR="0" lvl="0" indent="-274320" algn="l" rtl="0">
              <a:spcBef>
                <a:spcPts val="480"/>
              </a:spcBef>
              <a:spcAft>
                <a:spcPts val="0"/>
              </a:spcAft>
              <a:buClr>
                <a:schemeClr val="accent1"/>
              </a:buClr>
              <a:buSzPts val="2400"/>
              <a:buFont typeface="Noto Sans Symbols"/>
              <a:buChar char="∗"/>
            </a:pPr>
            <a:r>
              <a:rPr lang="tr-TR" sz="2400" b="0" i="0" u="none" strike="noStrike" cap="none">
                <a:solidFill>
                  <a:schemeClr val="dk2"/>
                </a:solidFill>
                <a:latin typeface="Candara"/>
                <a:ea typeface="Candara"/>
                <a:cs typeface="Candara"/>
                <a:sym typeface="Candara"/>
              </a:rPr>
              <a:t>Yenilenemez enerji kaynaklarının en büyük zararı çevre üzerinde görülmektedir. </a:t>
            </a:r>
            <a:endParaRPr sz="2400" b="0" i="0" u="none" strike="noStrike" cap="none">
              <a:solidFill>
                <a:schemeClr val="dk2"/>
              </a:solidFill>
              <a:latin typeface="Candara"/>
              <a:ea typeface="Candara"/>
              <a:cs typeface="Candara"/>
              <a:sym typeface="Candara"/>
            </a:endParaRPr>
          </a:p>
          <a:p>
            <a:pPr marL="274320" marR="0" lvl="0" indent="-274320" algn="l" rtl="0">
              <a:spcBef>
                <a:spcPts val="480"/>
              </a:spcBef>
              <a:spcAft>
                <a:spcPts val="0"/>
              </a:spcAft>
              <a:buClr>
                <a:schemeClr val="accent1"/>
              </a:buClr>
              <a:buSzPts val="2400"/>
              <a:buFont typeface="Noto Sans Symbols"/>
              <a:buChar char="∗"/>
            </a:pPr>
            <a:r>
              <a:rPr lang="tr-TR" sz="2400" b="0" i="0" u="none" strike="noStrike" cap="none">
                <a:solidFill>
                  <a:schemeClr val="dk2"/>
                </a:solidFill>
                <a:latin typeface="Candara"/>
                <a:ea typeface="Candara"/>
                <a:cs typeface="Candara"/>
                <a:sym typeface="Candara"/>
              </a:rPr>
              <a:t>Çevreyi kirleten bu kaynaklar nedeniyle önümüzdeki 50 sene içerisinde kendileri tükenmeden dünyamızı tüketebilirler. Çünkü küresel ısınma günden güne daha tehlikeli bir hal almaktadır. Durum böyle olunca bundan 20 sene sonra bile dünyanın ne şekilde bir iklime sahip olacağını kestiremiyoruz.</a:t>
            </a:r>
            <a:endParaRPr sz="2400" b="0" i="0" u="none" strike="noStrike" cap="none">
              <a:solidFill>
                <a:schemeClr val="dk2"/>
              </a:solidFill>
              <a:latin typeface="Candara"/>
              <a:ea typeface="Candara"/>
              <a:cs typeface="Candara"/>
              <a:sym typeface="Candara"/>
            </a:endParaRPr>
          </a:p>
        </p:txBody>
      </p:sp>
      <p:sp>
        <p:nvSpPr>
          <p:cNvPr id="379" name="Shape 379"/>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400"/>
              <a:buFont typeface="Candara"/>
              <a:buNone/>
            </a:pPr>
            <a:endParaRPr sz="4400" b="0" i="0" u="none" strike="noStrike" cap="none">
              <a:solidFill>
                <a:srgbClr val="FFFFFF"/>
              </a:solidFill>
              <a:latin typeface="Candara"/>
              <a:ea typeface="Candara"/>
              <a:cs typeface="Candara"/>
              <a:sym typeface="Candar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Shape 384"/>
          <p:cNvPicPr preferRelativeResize="0">
            <a:picLocks noGrp="1"/>
          </p:cNvPicPr>
          <p:nvPr>
            <p:ph type="body" idx="1"/>
          </p:nvPr>
        </p:nvPicPr>
        <p:blipFill rotWithShape="1">
          <a:blip r:embed="rId3">
            <a:alphaModFix/>
          </a:blip>
          <a:srcRect/>
          <a:stretch/>
        </p:blipFill>
        <p:spPr>
          <a:xfrm>
            <a:off x="5220072" y="404664"/>
            <a:ext cx="3498921" cy="1723657"/>
          </a:xfrm>
          <a:prstGeom prst="rect">
            <a:avLst/>
          </a:prstGeom>
          <a:noFill/>
          <a:ln>
            <a:noFill/>
          </a:ln>
        </p:spPr>
      </p:pic>
      <p:sp>
        <p:nvSpPr>
          <p:cNvPr id="385" name="Shape 385"/>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4400"/>
              <a:buFont typeface="Candara"/>
              <a:buNone/>
            </a:pPr>
            <a:r>
              <a:rPr lang="tr-TR" sz="4400" b="0" i="0" u="none" strike="noStrike" cap="none">
                <a:solidFill>
                  <a:srgbClr val="FFFFFF"/>
                </a:solidFill>
                <a:latin typeface="Candara"/>
                <a:ea typeface="Candara"/>
                <a:cs typeface="Candara"/>
                <a:sym typeface="Candara"/>
              </a:rPr>
              <a:t>Nükleer Enerji</a:t>
            </a:r>
            <a:endParaRPr sz="4400" b="0" i="0" u="none" strike="noStrike" cap="none">
              <a:solidFill>
                <a:srgbClr val="FFFFFF"/>
              </a:solidFill>
              <a:latin typeface="Candara"/>
              <a:ea typeface="Candara"/>
              <a:cs typeface="Candara"/>
              <a:sym typeface="Candara"/>
            </a:endParaRPr>
          </a:p>
        </p:txBody>
      </p:sp>
      <p:sp>
        <p:nvSpPr>
          <p:cNvPr id="386" name="Shape 386"/>
          <p:cNvSpPr txBox="1"/>
          <p:nvPr/>
        </p:nvSpPr>
        <p:spPr>
          <a:xfrm>
            <a:off x="755576" y="2348880"/>
            <a:ext cx="7408333" cy="4281339"/>
          </a:xfrm>
          <a:prstGeom prst="rect">
            <a:avLst/>
          </a:prstGeom>
          <a:noFill/>
          <a:ln>
            <a:noFill/>
          </a:ln>
        </p:spPr>
        <p:txBody>
          <a:bodyPr spcFirstLastPara="1" wrap="square" lIns="91425" tIns="45700" rIns="91425" bIns="45700" anchor="t" anchorCtr="0">
            <a:noAutofit/>
          </a:bodyPr>
          <a:lstStyle/>
          <a:p>
            <a:pPr marL="274320" marR="0" lvl="0" indent="-121920" algn="l" rtl="0">
              <a:spcBef>
                <a:spcPts val="0"/>
              </a:spcBef>
              <a:spcAft>
                <a:spcPts val="0"/>
              </a:spcAft>
              <a:buClr>
                <a:schemeClr val="accent1"/>
              </a:buClr>
              <a:buSzPts val="2400"/>
              <a:buFont typeface="Noto Sans Symbols"/>
              <a:buNone/>
            </a:pPr>
            <a:endParaRPr sz="2400">
              <a:solidFill>
                <a:schemeClr val="dk2"/>
              </a:solidFill>
              <a:latin typeface="Candara"/>
              <a:ea typeface="Candara"/>
              <a:cs typeface="Candara"/>
              <a:sym typeface="Candara"/>
            </a:endParaRPr>
          </a:p>
        </p:txBody>
      </p:sp>
      <p:sp>
        <p:nvSpPr>
          <p:cNvPr id="387" name="Shape 387"/>
          <p:cNvSpPr txBox="1"/>
          <p:nvPr/>
        </p:nvSpPr>
        <p:spPr>
          <a:xfrm>
            <a:off x="872067" y="2348880"/>
            <a:ext cx="7408333" cy="3777283"/>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tr-TR" sz="2400">
                <a:solidFill>
                  <a:schemeClr val="dk2"/>
                </a:solidFill>
                <a:latin typeface="Candara"/>
                <a:ea typeface="Candara"/>
                <a:cs typeface="Candara"/>
                <a:sym typeface="Candara"/>
              </a:rPr>
              <a:t>Nükleer enerji; uranyumun fisyon tepkimesine girmesiyle oluşan ısı enerjisinden su buharı elde etmeye yarar. Yüksek sıcaklıktaki bu buhar, elektrik jeneratörüne bağlı olan türbinlere verilir. Oluşan dönme hareketi ile elektrik üretilmiş olur.</a:t>
            </a:r>
            <a:endParaRPr sz="2400">
              <a:solidFill>
                <a:schemeClr val="dk2"/>
              </a:solidFill>
              <a:latin typeface="Candara"/>
              <a:ea typeface="Candara"/>
              <a:cs typeface="Candara"/>
              <a:sym typeface="Candar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Shape 392"/>
          <p:cNvPicPr preferRelativeResize="0">
            <a:picLocks noGrp="1"/>
          </p:cNvPicPr>
          <p:nvPr>
            <p:ph type="body" idx="1"/>
          </p:nvPr>
        </p:nvPicPr>
        <p:blipFill rotWithShape="1">
          <a:blip r:embed="rId3">
            <a:alphaModFix/>
          </a:blip>
          <a:srcRect/>
          <a:stretch/>
        </p:blipFill>
        <p:spPr>
          <a:xfrm>
            <a:off x="1187623" y="332656"/>
            <a:ext cx="6504723" cy="2787738"/>
          </a:xfrm>
          <a:prstGeom prst="rect">
            <a:avLst/>
          </a:prstGeom>
          <a:noFill/>
          <a:ln>
            <a:noFill/>
          </a:ln>
        </p:spPr>
      </p:pic>
      <p:sp>
        <p:nvSpPr>
          <p:cNvPr id="393" name="Shape 393"/>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400"/>
              <a:buFont typeface="Candara"/>
              <a:buNone/>
            </a:pPr>
            <a:endParaRPr sz="4400" b="0" i="0" u="none" strike="noStrike" cap="none">
              <a:solidFill>
                <a:srgbClr val="FFFFFF"/>
              </a:solidFill>
              <a:latin typeface="Candara"/>
              <a:ea typeface="Candara"/>
              <a:cs typeface="Candara"/>
              <a:sym typeface="Candara"/>
            </a:endParaRPr>
          </a:p>
        </p:txBody>
      </p:sp>
      <p:pic>
        <p:nvPicPr>
          <p:cNvPr id="394" name="Shape 394"/>
          <p:cNvPicPr preferRelativeResize="0"/>
          <p:nvPr/>
        </p:nvPicPr>
        <p:blipFill rotWithShape="1">
          <a:blip r:embed="rId4">
            <a:alphaModFix/>
          </a:blip>
          <a:srcRect/>
          <a:stretch/>
        </p:blipFill>
        <p:spPr>
          <a:xfrm>
            <a:off x="971600" y="3414155"/>
            <a:ext cx="6510462" cy="336460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400"/>
              <a:buFont typeface="Candara"/>
              <a:buNone/>
            </a:pPr>
            <a:endParaRPr sz="4400" b="0" i="0" u="none" strike="noStrike" cap="none">
              <a:solidFill>
                <a:srgbClr val="FFFFFF"/>
              </a:solidFill>
              <a:latin typeface="Candara"/>
              <a:ea typeface="Candara"/>
              <a:cs typeface="Candara"/>
              <a:sym typeface="Candara"/>
            </a:endParaRPr>
          </a:p>
        </p:txBody>
      </p:sp>
      <p:sp>
        <p:nvSpPr>
          <p:cNvPr id="400" name="Shape 400"/>
          <p:cNvSpPr txBox="1">
            <a:spLocks noGrp="1"/>
          </p:cNvSpPr>
          <p:nvPr>
            <p:ph type="body" idx="1"/>
          </p:nvPr>
        </p:nvSpPr>
        <p:spPr>
          <a:xfrm>
            <a:off x="467544" y="1700808"/>
            <a:ext cx="3822192" cy="6397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SzPts val="2400"/>
              <a:buFont typeface="Noto Sans Symbols"/>
              <a:buNone/>
            </a:pPr>
            <a:r>
              <a:rPr lang="tr-TR" sz="2400" b="0" i="0" u="none" strike="noStrike" cap="none">
                <a:solidFill>
                  <a:schemeClr val="dk2"/>
                </a:solidFill>
                <a:latin typeface="Candara"/>
                <a:ea typeface="Candara"/>
                <a:cs typeface="Candara"/>
                <a:sym typeface="Candara"/>
              </a:rPr>
              <a:t>AVANTAJLARI</a:t>
            </a:r>
            <a:endParaRPr sz="2400" b="0" i="0" u="none" strike="noStrike" cap="none">
              <a:solidFill>
                <a:schemeClr val="dk2"/>
              </a:solidFill>
              <a:latin typeface="Candara"/>
              <a:ea typeface="Candara"/>
              <a:cs typeface="Candara"/>
              <a:sym typeface="Candara"/>
            </a:endParaRPr>
          </a:p>
        </p:txBody>
      </p:sp>
      <p:sp>
        <p:nvSpPr>
          <p:cNvPr id="401" name="Shape 401"/>
          <p:cNvSpPr txBox="1">
            <a:spLocks noGrp="1"/>
          </p:cNvSpPr>
          <p:nvPr>
            <p:ph type="body" idx="2"/>
          </p:nvPr>
        </p:nvSpPr>
        <p:spPr>
          <a:xfrm>
            <a:off x="251520" y="2204864"/>
            <a:ext cx="4392488" cy="4464496"/>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000"/>
              <a:buFont typeface="Noto Sans Symbols"/>
              <a:buChar char="∗"/>
            </a:pPr>
            <a:r>
              <a:rPr lang="tr-TR" sz="2000" b="0" i="0" u="none" strike="noStrike" cap="none">
                <a:solidFill>
                  <a:schemeClr val="dk2"/>
                </a:solidFill>
                <a:latin typeface="Candara"/>
                <a:ea typeface="Candara"/>
                <a:cs typeface="Candara"/>
                <a:sym typeface="Candara"/>
              </a:rPr>
              <a:t>Çok yüksek miktarlarda enerji üretilmesini sağlar.</a:t>
            </a:r>
            <a:endParaRPr/>
          </a:p>
          <a:p>
            <a:pPr marL="274320" marR="0" lvl="0" indent="-274320" algn="l" rtl="0">
              <a:spcBef>
                <a:spcPts val="400"/>
              </a:spcBef>
              <a:spcAft>
                <a:spcPts val="0"/>
              </a:spcAft>
              <a:buClr>
                <a:schemeClr val="accent1"/>
              </a:buClr>
              <a:buSzPts val="2000"/>
              <a:buFont typeface="Noto Sans Symbols"/>
              <a:buChar char="∗"/>
            </a:pPr>
            <a:r>
              <a:rPr lang="tr-TR" sz="2000" b="0" i="0" u="none" strike="noStrike" cap="none">
                <a:solidFill>
                  <a:schemeClr val="dk2"/>
                </a:solidFill>
                <a:latin typeface="Candara"/>
                <a:ea typeface="Candara"/>
                <a:cs typeface="Candara"/>
                <a:sym typeface="Candara"/>
              </a:rPr>
              <a:t>Çevreye daha az karbon salınımı yapar.</a:t>
            </a:r>
            <a:endParaRPr/>
          </a:p>
          <a:p>
            <a:pPr marL="274320" marR="0" lvl="0" indent="-274320" algn="l" rtl="0">
              <a:spcBef>
                <a:spcPts val="400"/>
              </a:spcBef>
              <a:spcAft>
                <a:spcPts val="0"/>
              </a:spcAft>
              <a:buClr>
                <a:schemeClr val="accent1"/>
              </a:buClr>
              <a:buSzPts val="2000"/>
              <a:buFont typeface="Noto Sans Symbols"/>
              <a:buChar char="∗"/>
            </a:pPr>
            <a:r>
              <a:rPr lang="tr-TR" sz="2000" b="0" i="0" u="none" strike="noStrike" cap="none">
                <a:solidFill>
                  <a:schemeClr val="dk2"/>
                </a:solidFill>
                <a:latin typeface="Candara"/>
                <a:ea typeface="Candara"/>
                <a:cs typeface="Candara"/>
                <a:sym typeface="Candara"/>
              </a:rPr>
              <a:t>İş imkanı oluşturur.</a:t>
            </a:r>
            <a:endParaRPr sz="2000" b="0" i="0" u="none" strike="noStrike" cap="none">
              <a:solidFill>
                <a:schemeClr val="dk2"/>
              </a:solidFill>
              <a:latin typeface="Candara"/>
              <a:ea typeface="Candara"/>
              <a:cs typeface="Candara"/>
              <a:sym typeface="Candara"/>
            </a:endParaRPr>
          </a:p>
          <a:p>
            <a:pPr marL="274320" marR="0" lvl="0" indent="-274320" algn="l" rtl="0">
              <a:spcBef>
                <a:spcPts val="400"/>
              </a:spcBef>
              <a:spcAft>
                <a:spcPts val="0"/>
              </a:spcAft>
              <a:buClr>
                <a:schemeClr val="accent1"/>
              </a:buClr>
              <a:buSzPts val="2000"/>
              <a:buFont typeface="Noto Sans Symbols"/>
              <a:buChar char="∗"/>
            </a:pPr>
            <a:r>
              <a:rPr lang="tr-TR" sz="2000" b="0" i="0" u="none" strike="noStrike" cap="none">
                <a:solidFill>
                  <a:schemeClr val="dk2"/>
                </a:solidFill>
                <a:latin typeface="Candara"/>
                <a:ea typeface="Candara"/>
                <a:cs typeface="Candara"/>
                <a:sym typeface="Candara"/>
              </a:rPr>
              <a:t>Daha az enerji santrali kurulmasını sağlar. </a:t>
            </a:r>
            <a:endParaRPr sz="2000" b="0" i="0" u="none" strike="noStrike" cap="none">
              <a:solidFill>
                <a:schemeClr val="dk2"/>
              </a:solidFill>
              <a:latin typeface="Candara"/>
              <a:ea typeface="Candara"/>
              <a:cs typeface="Candara"/>
              <a:sym typeface="Candara"/>
            </a:endParaRPr>
          </a:p>
        </p:txBody>
      </p:sp>
      <p:sp>
        <p:nvSpPr>
          <p:cNvPr id="402" name="Shape 402"/>
          <p:cNvSpPr txBox="1">
            <a:spLocks noGrp="1"/>
          </p:cNvSpPr>
          <p:nvPr>
            <p:ph type="body" idx="3"/>
          </p:nvPr>
        </p:nvSpPr>
        <p:spPr>
          <a:xfrm>
            <a:off x="4648200" y="1628800"/>
            <a:ext cx="3822192" cy="6397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SzPts val="2400"/>
              <a:buFont typeface="Noto Sans Symbols"/>
              <a:buNone/>
            </a:pPr>
            <a:r>
              <a:rPr lang="tr-TR" sz="2400" b="0" i="0" u="none" strike="noStrike" cap="none">
                <a:solidFill>
                  <a:schemeClr val="dk2"/>
                </a:solidFill>
                <a:latin typeface="Candara"/>
                <a:ea typeface="Candara"/>
                <a:cs typeface="Candara"/>
                <a:sym typeface="Candara"/>
              </a:rPr>
              <a:t>DEZAVANTAJLARI</a:t>
            </a:r>
            <a:endParaRPr sz="2400" b="0" i="0" u="none" strike="noStrike" cap="none">
              <a:solidFill>
                <a:schemeClr val="dk2"/>
              </a:solidFill>
              <a:latin typeface="Candara"/>
              <a:ea typeface="Candara"/>
              <a:cs typeface="Candara"/>
              <a:sym typeface="Candara"/>
            </a:endParaRPr>
          </a:p>
        </p:txBody>
      </p:sp>
      <p:sp>
        <p:nvSpPr>
          <p:cNvPr id="403" name="Shape 403"/>
          <p:cNvSpPr txBox="1">
            <a:spLocks noGrp="1"/>
          </p:cNvSpPr>
          <p:nvPr>
            <p:ph type="body" idx="4"/>
          </p:nvPr>
        </p:nvSpPr>
        <p:spPr>
          <a:xfrm>
            <a:off x="4644008" y="2204864"/>
            <a:ext cx="4320480" cy="4536504"/>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000"/>
              <a:buFont typeface="Noto Sans Symbols"/>
              <a:buChar char="∗"/>
            </a:pPr>
            <a:r>
              <a:rPr lang="tr-TR" sz="2000" b="0" i="0" u="none" strike="noStrike" cap="none">
                <a:solidFill>
                  <a:schemeClr val="dk2"/>
                </a:solidFill>
                <a:latin typeface="Candara"/>
                <a:ea typeface="Candara"/>
                <a:cs typeface="Candara"/>
                <a:sym typeface="Candara"/>
              </a:rPr>
              <a:t>Üretim sırasındaki oluşan atıkların son derece tehlikeli olmasıdır.</a:t>
            </a:r>
            <a:endParaRPr/>
          </a:p>
          <a:p>
            <a:pPr marL="274320" marR="0" lvl="0" indent="-274320" algn="l" rtl="0">
              <a:spcBef>
                <a:spcPts val="400"/>
              </a:spcBef>
              <a:spcAft>
                <a:spcPts val="0"/>
              </a:spcAft>
              <a:buClr>
                <a:schemeClr val="accent1"/>
              </a:buClr>
              <a:buSzPts val="2000"/>
              <a:buFont typeface="Noto Sans Symbols"/>
              <a:buChar char="∗"/>
            </a:pPr>
            <a:r>
              <a:rPr lang="tr-TR" sz="2000" b="0" i="0" u="none" strike="noStrike" cap="none">
                <a:solidFill>
                  <a:schemeClr val="dk2"/>
                </a:solidFill>
                <a:latin typeface="Candara"/>
                <a:ea typeface="Candara"/>
                <a:cs typeface="Candara"/>
                <a:sym typeface="Candara"/>
              </a:rPr>
              <a:t>Riski fazladır.Kazaların meydana gelmesi yüksek orandadır.</a:t>
            </a:r>
            <a:endParaRPr/>
          </a:p>
          <a:p>
            <a:pPr marL="274320" marR="0" lvl="0" indent="-274320" algn="l" rtl="0">
              <a:spcBef>
                <a:spcPts val="400"/>
              </a:spcBef>
              <a:spcAft>
                <a:spcPts val="0"/>
              </a:spcAft>
              <a:buClr>
                <a:schemeClr val="accent1"/>
              </a:buClr>
              <a:buSzPts val="2000"/>
              <a:buFont typeface="Noto Sans Symbols"/>
              <a:buChar char="∗"/>
            </a:pPr>
            <a:r>
              <a:rPr lang="tr-TR" sz="2000" b="0" i="0" u="none" strike="noStrike" cap="none">
                <a:solidFill>
                  <a:schemeClr val="dk2"/>
                </a:solidFill>
                <a:latin typeface="Candara"/>
                <a:ea typeface="Candara"/>
                <a:cs typeface="Candara"/>
                <a:sym typeface="Candara"/>
              </a:rPr>
              <a:t>Savaş ya da terör saldırısında açık bir hedef olmasıdır.</a:t>
            </a:r>
            <a:endParaRPr/>
          </a:p>
          <a:p>
            <a:pPr marL="274320" marR="0" lvl="0" indent="-274320" algn="l" rtl="0">
              <a:spcBef>
                <a:spcPts val="400"/>
              </a:spcBef>
              <a:spcAft>
                <a:spcPts val="0"/>
              </a:spcAft>
              <a:buClr>
                <a:schemeClr val="accent1"/>
              </a:buClr>
              <a:buSzPts val="2000"/>
              <a:buFont typeface="Noto Sans Symbols"/>
              <a:buChar char="∗"/>
            </a:pPr>
            <a:r>
              <a:rPr lang="tr-TR" sz="2000" b="0" i="0" u="none" strike="noStrike" cap="none">
                <a:solidFill>
                  <a:schemeClr val="dk2"/>
                </a:solidFill>
                <a:latin typeface="Candara"/>
                <a:ea typeface="Candara"/>
                <a:cs typeface="Candara"/>
                <a:sym typeface="Candara"/>
              </a:rPr>
              <a:t>Nükleer silahların kullanımını yaygınlaştırmaktadır.</a:t>
            </a:r>
            <a:endParaRPr/>
          </a:p>
          <a:p>
            <a:pPr marL="274320" marR="0" lvl="0" indent="-274320" algn="l" rtl="0">
              <a:spcBef>
                <a:spcPts val="400"/>
              </a:spcBef>
              <a:spcAft>
                <a:spcPts val="0"/>
              </a:spcAft>
              <a:buClr>
                <a:schemeClr val="accent1"/>
              </a:buClr>
              <a:buSzPts val="2000"/>
              <a:buFont typeface="Noto Sans Symbols"/>
              <a:buChar char="∗"/>
            </a:pPr>
            <a:r>
              <a:rPr lang="tr-TR" sz="2000" b="0" i="0" u="none" strike="noStrike" cap="none">
                <a:solidFill>
                  <a:schemeClr val="dk2"/>
                </a:solidFill>
                <a:latin typeface="Candara"/>
                <a:ea typeface="Candara"/>
                <a:cs typeface="Candara"/>
                <a:sym typeface="Candara"/>
              </a:rPr>
              <a:t>Hammadde ve kaynakların tükenme riski de bulunmaktadır.</a:t>
            </a:r>
            <a:endParaRPr/>
          </a:p>
          <a:p>
            <a:pPr marL="274320" marR="0" lvl="0" indent="-274320" algn="l" rtl="0">
              <a:spcBef>
                <a:spcPts val="400"/>
              </a:spcBef>
              <a:spcAft>
                <a:spcPts val="0"/>
              </a:spcAft>
              <a:buClr>
                <a:schemeClr val="accent1"/>
              </a:buClr>
              <a:buSzPts val="2000"/>
              <a:buFont typeface="Noto Sans Symbols"/>
              <a:buChar char="∗"/>
            </a:pPr>
            <a:r>
              <a:rPr lang="tr-TR" sz="2000" b="0" i="0" u="none" strike="noStrike" cap="none">
                <a:solidFill>
                  <a:schemeClr val="dk2"/>
                </a:solidFill>
                <a:latin typeface="Candara"/>
                <a:ea typeface="Candara"/>
                <a:cs typeface="Candara"/>
                <a:sym typeface="Candara"/>
              </a:rPr>
              <a:t>Hammaddede dışa bağımlılık yapar.</a:t>
            </a:r>
            <a:endParaRPr sz="2000" b="0" i="0" u="none" strike="noStrike" cap="none">
              <a:solidFill>
                <a:schemeClr val="dk2"/>
              </a:solidFill>
              <a:latin typeface="Candara"/>
              <a:ea typeface="Candara"/>
              <a:cs typeface="Candara"/>
              <a:sym typeface="Candar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type="body" idx="1"/>
          </p:nvPr>
        </p:nvSpPr>
        <p:spPr>
          <a:xfrm>
            <a:off x="872067" y="2675467"/>
            <a:ext cx="7408333" cy="3450696"/>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chemeClr val="accent1"/>
              </a:buClr>
              <a:buSzPts val="2400"/>
              <a:buFont typeface="Noto Sans Symbols"/>
              <a:buChar char="∗"/>
            </a:pPr>
            <a:r>
              <a:rPr lang="tr-TR" sz="2400" b="0" i="0" u="none" strike="noStrike" cap="none">
                <a:solidFill>
                  <a:schemeClr val="dk2"/>
                </a:solidFill>
                <a:latin typeface="Candara"/>
                <a:ea typeface="Candara"/>
                <a:cs typeface="Candara"/>
                <a:sym typeface="Candara"/>
              </a:rPr>
              <a:t>Eskiden enerji üretmek sorundu. Bugün ise enerji üretiminin çevreye verdiği zararlar sorun haline geldi.</a:t>
            </a:r>
            <a:endParaRPr/>
          </a:p>
          <a:p>
            <a:pPr marL="274320" marR="0" lvl="0" indent="-274320" algn="l" rtl="0">
              <a:lnSpc>
                <a:spcPct val="90000"/>
              </a:lnSpc>
              <a:spcBef>
                <a:spcPts val="480"/>
              </a:spcBef>
              <a:spcAft>
                <a:spcPts val="0"/>
              </a:spcAft>
              <a:buClr>
                <a:schemeClr val="accent1"/>
              </a:buClr>
              <a:buSzPts val="2400"/>
              <a:buFont typeface="Noto Sans Symbols"/>
              <a:buChar char="∗"/>
            </a:pPr>
            <a:r>
              <a:rPr lang="tr-TR" sz="2400" b="0" i="0" u="none" strike="noStrike" cap="none">
                <a:solidFill>
                  <a:schemeClr val="dk2"/>
                </a:solidFill>
                <a:latin typeface="Candara"/>
                <a:ea typeface="Candara"/>
                <a:cs typeface="Candara"/>
                <a:sym typeface="Candara"/>
              </a:rPr>
              <a:t>İnsan nüfusunu artması ile çok daha ciddi enerji sorunları ortaya çıkıyor. Bu nedenle şunu bilmekte fayda var:</a:t>
            </a:r>
            <a:endParaRPr/>
          </a:p>
          <a:p>
            <a:pPr marL="274320" marR="0" lvl="0" indent="-274320" algn="l" rtl="0">
              <a:lnSpc>
                <a:spcPct val="90000"/>
              </a:lnSpc>
              <a:spcBef>
                <a:spcPts val="480"/>
              </a:spcBef>
              <a:spcAft>
                <a:spcPts val="0"/>
              </a:spcAft>
              <a:buClr>
                <a:schemeClr val="accent1"/>
              </a:buClr>
              <a:buSzPts val="2400"/>
              <a:buFont typeface="Noto Sans Symbols"/>
              <a:buChar char="∗"/>
            </a:pPr>
            <a:r>
              <a:rPr lang="tr-TR" sz="2400" b="0" i="0" u="none" strike="noStrike" cap="none">
                <a:solidFill>
                  <a:schemeClr val="dk2"/>
                </a:solidFill>
                <a:latin typeface="Candara"/>
                <a:ea typeface="Candara"/>
                <a:cs typeface="Candara"/>
                <a:sym typeface="Candara"/>
              </a:rPr>
              <a:t>DAHA FAZLA ENERJİ ÜRETEREK ENERJİ SORUNU ÇÖZÜLMEZ.</a:t>
            </a:r>
            <a:endParaRPr/>
          </a:p>
          <a:p>
            <a:pPr marL="274320" marR="0" lvl="0" indent="-274320" algn="l" rtl="0">
              <a:lnSpc>
                <a:spcPct val="90000"/>
              </a:lnSpc>
              <a:spcBef>
                <a:spcPts val="480"/>
              </a:spcBef>
              <a:spcAft>
                <a:spcPts val="0"/>
              </a:spcAft>
              <a:buClr>
                <a:schemeClr val="accent1"/>
              </a:buClr>
              <a:buSzPts val="2400"/>
              <a:buFont typeface="Noto Sans Symbols"/>
              <a:buChar char="∗"/>
            </a:pPr>
            <a:r>
              <a:rPr lang="tr-TR" sz="2400" b="0" i="0" u="none" strike="noStrike" cap="none">
                <a:solidFill>
                  <a:schemeClr val="dk2"/>
                </a:solidFill>
                <a:latin typeface="Candara"/>
                <a:ea typeface="Candara"/>
                <a:cs typeface="Candara"/>
                <a:sym typeface="Candara"/>
              </a:rPr>
              <a:t>EN DOĞRU ŞEKİLDE TÜKETEREK ENERJİ SORUNUNU ÇÖZEBİLİR.</a:t>
            </a:r>
            <a:endParaRPr sz="2400" b="0" i="0" u="none" strike="noStrike" cap="none">
              <a:solidFill>
                <a:schemeClr val="dk2"/>
              </a:solidFill>
              <a:latin typeface="Candara"/>
              <a:ea typeface="Candara"/>
              <a:cs typeface="Candara"/>
              <a:sym typeface="Candara"/>
            </a:endParaRPr>
          </a:p>
        </p:txBody>
      </p:sp>
      <p:sp>
        <p:nvSpPr>
          <p:cNvPr id="409" name="Shape 409"/>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400"/>
              <a:buFont typeface="Candara"/>
              <a:buNone/>
            </a:pPr>
            <a:r>
              <a:rPr lang="tr-TR" sz="4400" b="0" i="0" u="none" strike="noStrike" cap="none">
                <a:solidFill>
                  <a:srgbClr val="FFFFFF"/>
                </a:solidFill>
                <a:latin typeface="Candara"/>
                <a:ea typeface="Candara"/>
                <a:cs typeface="Candara"/>
                <a:sym typeface="Candara"/>
              </a:rPr>
              <a:t>ÖZET</a:t>
            </a:r>
            <a:endParaRPr sz="4400" b="0" i="0" u="none" strike="noStrike" cap="none">
              <a:solidFill>
                <a:srgbClr val="FFFFFF"/>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872067" y="2675467"/>
            <a:ext cx="7408333" cy="3450696"/>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tr-TR" sz="2400" b="0" i="0" u="none" strike="noStrike" cap="none">
                <a:solidFill>
                  <a:schemeClr val="dk2"/>
                </a:solidFill>
                <a:latin typeface="Candara"/>
                <a:ea typeface="Candara"/>
                <a:cs typeface="Candara"/>
                <a:sym typeface="Candara"/>
              </a:rPr>
              <a:t>Günlük hayatımızda bir çok enerji türünü bir arada kullanırız. </a:t>
            </a:r>
            <a:endParaRPr/>
          </a:p>
          <a:p>
            <a:pPr marL="274320" marR="0" lvl="0" indent="-274320" algn="l" rtl="0">
              <a:spcBef>
                <a:spcPts val="480"/>
              </a:spcBef>
              <a:spcAft>
                <a:spcPts val="0"/>
              </a:spcAft>
              <a:buClr>
                <a:schemeClr val="accent1"/>
              </a:buClr>
              <a:buSzPts val="2400"/>
              <a:buFont typeface="Noto Sans Symbols"/>
              <a:buChar char="∗"/>
            </a:pPr>
            <a:r>
              <a:rPr lang="tr-TR" sz="2400" b="0" i="0" u="none" strike="noStrike" cap="none">
                <a:solidFill>
                  <a:schemeClr val="dk2"/>
                </a:solidFill>
                <a:latin typeface="Candara"/>
                <a:ea typeface="Candara"/>
                <a:cs typeface="Candara"/>
                <a:sym typeface="Candara"/>
              </a:rPr>
              <a:t>Özellikle ısı, ışık ve elektrik enerjisi en çok tükettiğimiz enerjidir.</a:t>
            </a:r>
            <a:endParaRPr/>
          </a:p>
          <a:p>
            <a:pPr marL="274320" marR="0" lvl="0" indent="-121920" algn="l" rtl="0">
              <a:spcBef>
                <a:spcPts val="480"/>
              </a:spcBef>
              <a:spcAft>
                <a:spcPts val="0"/>
              </a:spcAft>
              <a:buClr>
                <a:schemeClr val="accent1"/>
              </a:buClr>
              <a:buSzPts val="2400"/>
              <a:buFont typeface="Noto Sans Symbols"/>
              <a:buNone/>
            </a:pPr>
            <a:endParaRPr sz="2400" b="0" i="0" u="none" strike="noStrike" cap="none">
              <a:solidFill>
                <a:schemeClr val="dk2"/>
              </a:solidFill>
              <a:latin typeface="Candara"/>
              <a:ea typeface="Candara"/>
              <a:cs typeface="Candara"/>
              <a:sym typeface="Candara"/>
            </a:endParaRPr>
          </a:p>
          <a:p>
            <a:pPr marL="274320" marR="0" lvl="0" indent="-121920" algn="l" rtl="0">
              <a:spcBef>
                <a:spcPts val="480"/>
              </a:spcBef>
              <a:spcAft>
                <a:spcPts val="0"/>
              </a:spcAft>
              <a:buClr>
                <a:schemeClr val="accent1"/>
              </a:buClr>
              <a:buSzPts val="2400"/>
              <a:buFont typeface="Noto Sans Symbols"/>
              <a:buNone/>
            </a:pPr>
            <a:endParaRPr sz="2400" b="0" i="0" u="none" strike="noStrike" cap="none">
              <a:solidFill>
                <a:schemeClr val="dk2"/>
              </a:solidFill>
              <a:latin typeface="Candara"/>
              <a:ea typeface="Candara"/>
              <a:cs typeface="Candara"/>
              <a:sym typeface="Candara"/>
            </a:endParaRPr>
          </a:p>
        </p:txBody>
      </p:sp>
      <p:sp>
        <p:nvSpPr>
          <p:cNvPr id="151" name="Shape 151"/>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400"/>
              <a:buFont typeface="Candara"/>
              <a:buNone/>
            </a:pPr>
            <a:endParaRPr sz="4400" b="0" i="0" u="none" strike="noStrike" cap="none">
              <a:solidFill>
                <a:srgbClr val="FFFFFF"/>
              </a:solidFill>
              <a:latin typeface="Candara"/>
              <a:ea typeface="Candara"/>
              <a:cs typeface="Candara"/>
              <a:sym typeface="Candara"/>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69119"/>
            <a:ext cx="1514088" cy="1514088"/>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8820" y="5369119"/>
            <a:ext cx="2345180" cy="1488881"/>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body" idx="1"/>
          </p:nvPr>
        </p:nvSpPr>
        <p:spPr>
          <a:xfrm>
            <a:off x="872067" y="2675467"/>
            <a:ext cx="7408333" cy="3450696"/>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tr-TR" sz="2400" b="0" i="0" u="none" strike="noStrike" cap="none">
                <a:solidFill>
                  <a:schemeClr val="dk2"/>
                </a:solidFill>
                <a:latin typeface="Candara"/>
                <a:ea typeface="Candara"/>
                <a:cs typeface="Candara"/>
                <a:sym typeface="Candara"/>
              </a:rPr>
              <a:t>Güneş kuleleri, güneş tarlaları, rüzgar türbini tipleri, dalga enerjisi tipleri, barajların çalışma mantığı, termik santraller, nükleer santrallerin birini seçelim.</a:t>
            </a:r>
            <a:endParaRPr/>
          </a:p>
          <a:p>
            <a:pPr marL="274320" marR="0" lvl="0" indent="-274320" algn="l" rtl="0">
              <a:spcBef>
                <a:spcPts val="480"/>
              </a:spcBef>
              <a:spcAft>
                <a:spcPts val="0"/>
              </a:spcAft>
              <a:buClr>
                <a:schemeClr val="accent1"/>
              </a:buClr>
              <a:buSzPts val="2400"/>
              <a:buFont typeface="Noto Sans Symbols"/>
              <a:buChar char="∗"/>
            </a:pPr>
            <a:r>
              <a:rPr lang="tr-TR" sz="2400" b="0" i="0" u="none" strike="noStrike" cap="none">
                <a:solidFill>
                  <a:schemeClr val="dk2"/>
                </a:solidFill>
                <a:latin typeface="Candara"/>
                <a:ea typeface="Candara"/>
                <a:cs typeface="Candara"/>
                <a:sym typeface="Candara"/>
              </a:rPr>
              <a:t>Çalışan bir modelini yaparak insanlara yararlarını ve zararlarını anlatabilirsiniz.</a:t>
            </a:r>
            <a:endParaRPr/>
          </a:p>
        </p:txBody>
      </p:sp>
      <p:sp>
        <p:nvSpPr>
          <p:cNvPr id="415" name="Shape 415"/>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400"/>
              <a:buFont typeface="Candara"/>
              <a:buNone/>
            </a:pPr>
            <a:r>
              <a:rPr lang="tr-TR" sz="4400" b="0" i="0" u="none" strike="noStrike" cap="none">
                <a:solidFill>
                  <a:srgbClr val="FFFFFF"/>
                </a:solidFill>
                <a:latin typeface="Candara"/>
                <a:ea typeface="Candara"/>
                <a:cs typeface="Candara"/>
                <a:sym typeface="Candara"/>
              </a:rPr>
              <a:t>Bu ünite için proje örnekleri</a:t>
            </a:r>
            <a:endParaRPr sz="4400" b="0" i="0" u="none" strike="noStrike" cap="none">
              <a:solidFill>
                <a:srgbClr val="FFFFFF"/>
              </a:solidFill>
              <a:latin typeface="Candara"/>
              <a:ea typeface="Candara"/>
              <a:cs typeface="Candara"/>
              <a:sym typeface="Candara"/>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69119"/>
            <a:ext cx="1514088" cy="1514088"/>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8820" y="5369119"/>
            <a:ext cx="2345180" cy="1488881"/>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endParaRPr lang="tr-T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9119"/>
            <a:ext cx="1514088" cy="1514088"/>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8820" y="5369119"/>
            <a:ext cx="2345180" cy="1488881"/>
          </a:xfrm>
          <a:prstGeom prst="rect">
            <a:avLst/>
          </a:prstGeom>
        </p:spPr>
      </p:pic>
      <p:sp>
        <p:nvSpPr>
          <p:cNvPr id="6" name="Yuvarlatılmış Dikdörtgen 5"/>
          <p:cNvSpPr/>
          <p:nvPr/>
        </p:nvSpPr>
        <p:spPr>
          <a:xfrm>
            <a:off x="2051824" y="3111190"/>
            <a:ext cx="5508703" cy="13827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t>TEŞEKKÜR EDERİZ</a:t>
            </a:r>
            <a:endParaRPr lang="tr-TR" sz="3600" dirty="0"/>
          </a:p>
        </p:txBody>
      </p:sp>
    </p:spTree>
    <p:extLst>
      <p:ext uri="{BB962C8B-B14F-4D97-AF65-F5344CB8AC3E}">
        <p14:creationId xmlns:p14="http://schemas.microsoft.com/office/powerpoint/2010/main" val="574379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872067" y="2675467"/>
            <a:ext cx="7408333" cy="3450696"/>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tr-TR" sz="2400" b="0" i="0" u="none" strike="noStrike" cap="none">
                <a:solidFill>
                  <a:schemeClr val="dk2"/>
                </a:solidFill>
                <a:latin typeface="Candara"/>
                <a:ea typeface="Candara"/>
                <a:cs typeface="Candara"/>
                <a:sym typeface="Candara"/>
              </a:rPr>
              <a:t>ISI</a:t>
            </a:r>
            <a:endParaRPr/>
          </a:p>
          <a:p>
            <a:pPr marL="274320" marR="0" lvl="0" indent="-274320" algn="l" rtl="0">
              <a:spcBef>
                <a:spcPts val="480"/>
              </a:spcBef>
              <a:spcAft>
                <a:spcPts val="0"/>
              </a:spcAft>
              <a:buClr>
                <a:schemeClr val="accent1"/>
              </a:buClr>
              <a:buSzPts val="2400"/>
              <a:buFont typeface="Noto Sans Symbols"/>
              <a:buChar char="∗"/>
            </a:pPr>
            <a:r>
              <a:rPr lang="tr-TR" sz="2400" b="0" i="0" u="none" strike="noStrike" cap="none">
                <a:solidFill>
                  <a:schemeClr val="dk2"/>
                </a:solidFill>
                <a:latin typeface="Candara"/>
                <a:ea typeface="Candara"/>
                <a:cs typeface="Candara"/>
                <a:sym typeface="Candara"/>
              </a:rPr>
              <a:t>IŞIK</a:t>
            </a:r>
            <a:endParaRPr/>
          </a:p>
          <a:p>
            <a:pPr marL="274320" marR="0" lvl="0" indent="-274320" algn="l" rtl="0">
              <a:spcBef>
                <a:spcPts val="480"/>
              </a:spcBef>
              <a:spcAft>
                <a:spcPts val="0"/>
              </a:spcAft>
              <a:buClr>
                <a:schemeClr val="accent1"/>
              </a:buClr>
              <a:buSzPts val="2400"/>
              <a:buFont typeface="Noto Sans Symbols"/>
              <a:buChar char="∗"/>
            </a:pPr>
            <a:r>
              <a:rPr lang="tr-TR" sz="2400" b="0" i="0" u="none" strike="noStrike" cap="none">
                <a:solidFill>
                  <a:schemeClr val="dk2"/>
                </a:solidFill>
                <a:latin typeface="Candara"/>
                <a:ea typeface="Candara"/>
                <a:cs typeface="Candara"/>
                <a:sym typeface="Candara"/>
              </a:rPr>
              <a:t>ELEKTRİK</a:t>
            </a:r>
            <a:endParaRPr/>
          </a:p>
          <a:p>
            <a:pPr marL="274320" marR="0" lvl="0" indent="-274320" algn="l" rtl="0">
              <a:spcBef>
                <a:spcPts val="480"/>
              </a:spcBef>
              <a:spcAft>
                <a:spcPts val="0"/>
              </a:spcAft>
              <a:buClr>
                <a:schemeClr val="accent1"/>
              </a:buClr>
              <a:buSzPts val="2400"/>
              <a:buFont typeface="Noto Sans Symbols"/>
              <a:buChar char="∗"/>
            </a:pPr>
            <a:r>
              <a:rPr lang="tr-TR" sz="2400" b="0" i="0" u="none" strike="noStrike" cap="none">
                <a:solidFill>
                  <a:schemeClr val="dk2"/>
                </a:solidFill>
                <a:latin typeface="Candara"/>
                <a:ea typeface="Candara"/>
                <a:cs typeface="Candara"/>
                <a:sym typeface="Candara"/>
              </a:rPr>
              <a:t>KİMYASAL</a:t>
            </a:r>
            <a:endParaRPr/>
          </a:p>
          <a:p>
            <a:pPr marL="274320" marR="0" lvl="0" indent="-274320" algn="l" rtl="0">
              <a:spcBef>
                <a:spcPts val="480"/>
              </a:spcBef>
              <a:spcAft>
                <a:spcPts val="0"/>
              </a:spcAft>
              <a:buClr>
                <a:schemeClr val="accent1"/>
              </a:buClr>
              <a:buSzPts val="2400"/>
              <a:buFont typeface="Noto Sans Symbols"/>
              <a:buChar char="∗"/>
            </a:pPr>
            <a:r>
              <a:rPr lang="tr-TR" sz="2400" b="0" i="0" u="none" strike="noStrike" cap="none">
                <a:solidFill>
                  <a:schemeClr val="dk2"/>
                </a:solidFill>
                <a:latin typeface="Candara"/>
                <a:ea typeface="Candara"/>
                <a:cs typeface="Candara"/>
                <a:sym typeface="Candara"/>
              </a:rPr>
              <a:t>NÜKLEER</a:t>
            </a:r>
            <a:endParaRPr/>
          </a:p>
          <a:p>
            <a:pPr marL="274320" marR="0" lvl="0" indent="-274320" algn="l" rtl="0">
              <a:spcBef>
                <a:spcPts val="480"/>
              </a:spcBef>
              <a:spcAft>
                <a:spcPts val="0"/>
              </a:spcAft>
              <a:buClr>
                <a:schemeClr val="accent1"/>
              </a:buClr>
              <a:buSzPts val="2400"/>
              <a:buFont typeface="Noto Sans Symbols"/>
              <a:buChar char="∗"/>
            </a:pPr>
            <a:r>
              <a:rPr lang="tr-TR" sz="2400" b="0" i="0" u="none" strike="noStrike" cap="none">
                <a:solidFill>
                  <a:schemeClr val="dk2"/>
                </a:solidFill>
                <a:latin typeface="Candara"/>
                <a:ea typeface="Candara"/>
                <a:cs typeface="Candara"/>
                <a:sym typeface="Candara"/>
              </a:rPr>
              <a:t>MEKANİK</a:t>
            </a:r>
            <a:endParaRPr/>
          </a:p>
          <a:p>
            <a:pPr marL="274320" marR="0" lvl="0" indent="-274320" algn="l" rtl="0">
              <a:spcBef>
                <a:spcPts val="480"/>
              </a:spcBef>
              <a:spcAft>
                <a:spcPts val="0"/>
              </a:spcAft>
              <a:buClr>
                <a:schemeClr val="accent1"/>
              </a:buClr>
              <a:buSzPts val="2400"/>
              <a:buFont typeface="Noto Sans Symbols"/>
              <a:buChar char="∗"/>
            </a:pPr>
            <a:r>
              <a:rPr lang="tr-TR" sz="2400" b="0" i="0" u="none" strike="noStrike" cap="none">
                <a:solidFill>
                  <a:schemeClr val="dk2"/>
                </a:solidFill>
                <a:latin typeface="Candara"/>
                <a:ea typeface="Candara"/>
                <a:cs typeface="Candara"/>
                <a:sym typeface="Candara"/>
              </a:rPr>
              <a:t>MANYETİK</a:t>
            </a:r>
            <a:endParaRPr/>
          </a:p>
        </p:txBody>
      </p:sp>
      <p:sp>
        <p:nvSpPr>
          <p:cNvPr id="157" name="Shape 157"/>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400"/>
              <a:buFont typeface="Candara"/>
              <a:buNone/>
            </a:pPr>
            <a:r>
              <a:rPr lang="tr-TR" sz="4400" b="0" i="0" u="none" strike="noStrike" cap="none">
                <a:solidFill>
                  <a:srgbClr val="FFFFFF"/>
                </a:solidFill>
                <a:latin typeface="Candara"/>
                <a:ea typeface="Candara"/>
                <a:cs typeface="Candara"/>
                <a:sym typeface="Candara"/>
              </a:rPr>
              <a:t>ENERJİ ÇEŞİTLERİ</a:t>
            </a:r>
            <a:endParaRPr sz="4400" b="0" i="0" u="none" strike="noStrike" cap="none">
              <a:solidFill>
                <a:srgbClr val="FFFFFF"/>
              </a:solidFill>
              <a:latin typeface="Candara"/>
              <a:ea typeface="Candara"/>
              <a:cs typeface="Candara"/>
              <a:sym typeface="Candara"/>
            </a:endParaRPr>
          </a:p>
        </p:txBody>
      </p:sp>
      <p:pic>
        <p:nvPicPr>
          <p:cNvPr id="158" name="Shape 158"/>
          <p:cNvPicPr preferRelativeResize="0"/>
          <p:nvPr/>
        </p:nvPicPr>
        <p:blipFill rotWithShape="1">
          <a:blip r:embed="rId3">
            <a:alphaModFix/>
          </a:blip>
          <a:srcRect/>
          <a:stretch/>
        </p:blipFill>
        <p:spPr>
          <a:xfrm>
            <a:off x="5148064" y="5105162"/>
            <a:ext cx="1513230" cy="1008820"/>
          </a:xfrm>
          <a:prstGeom prst="rect">
            <a:avLst/>
          </a:prstGeom>
          <a:noFill/>
          <a:ln>
            <a:noFill/>
          </a:ln>
        </p:spPr>
      </p:pic>
      <p:pic>
        <p:nvPicPr>
          <p:cNvPr id="159" name="Shape 159"/>
          <p:cNvPicPr preferRelativeResize="0"/>
          <p:nvPr/>
        </p:nvPicPr>
        <p:blipFill rotWithShape="1">
          <a:blip r:embed="rId4">
            <a:alphaModFix/>
          </a:blip>
          <a:srcRect/>
          <a:stretch/>
        </p:blipFill>
        <p:spPr>
          <a:xfrm>
            <a:off x="4385707" y="3032956"/>
            <a:ext cx="1281539" cy="648072"/>
          </a:xfrm>
          <a:prstGeom prst="rect">
            <a:avLst/>
          </a:prstGeom>
          <a:noFill/>
          <a:ln>
            <a:noFill/>
          </a:ln>
        </p:spPr>
      </p:pic>
      <p:pic>
        <p:nvPicPr>
          <p:cNvPr id="160" name="Shape 160"/>
          <p:cNvPicPr preferRelativeResize="0"/>
          <p:nvPr/>
        </p:nvPicPr>
        <p:blipFill rotWithShape="1">
          <a:blip r:embed="rId5">
            <a:alphaModFix/>
          </a:blip>
          <a:srcRect/>
          <a:stretch/>
        </p:blipFill>
        <p:spPr>
          <a:xfrm>
            <a:off x="2811947" y="5805264"/>
            <a:ext cx="1720391" cy="905469"/>
          </a:xfrm>
          <a:prstGeom prst="rect">
            <a:avLst/>
          </a:prstGeom>
          <a:noFill/>
          <a:ln>
            <a:noFill/>
          </a:ln>
        </p:spPr>
      </p:pic>
      <p:pic>
        <p:nvPicPr>
          <p:cNvPr id="161" name="Shape 161"/>
          <p:cNvPicPr preferRelativeResize="0"/>
          <p:nvPr/>
        </p:nvPicPr>
        <p:blipFill rotWithShape="1">
          <a:blip r:embed="rId6">
            <a:alphaModFix/>
          </a:blip>
          <a:srcRect/>
          <a:stretch/>
        </p:blipFill>
        <p:spPr>
          <a:xfrm>
            <a:off x="4206715" y="4149080"/>
            <a:ext cx="1460531" cy="719495"/>
          </a:xfrm>
          <a:prstGeom prst="rect">
            <a:avLst/>
          </a:prstGeom>
          <a:noFill/>
          <a:ln>
            <a:noFill/>
          </a:ln>
        </p:spPr>
      </p:pic>
      <p:pic>
        <p:nvPicPr>
          <p:cNvPr id="162" name="Shape 162"/>
          <p:cNvPicPr preferRelativeResize="0"/>
          <p:nvPr/>
        </p:nvPicPr>
        <p:blipFill rotWithShape="1">
          <a:blip r:embed="rId7">
            <a:alphaModFix/>
          </a:blip>
          <a:srcRect/>
          <a:stretch/>
        </p:blipFill>
        <p:spPr>
          <a:xfrm>
            <a:off x="1475656" y="1784174"/>
            <a:ext cx="1336291" cy="819310"/>
          </a:xfrm>
          <a:prstGeom prst="rect">
            <a:avLst/>
          </a:prstGeom>
          <a:noFill/>
          <a:ln>
            <a:noFill/>
          </a:ln>
        </p:spPr>
      </p:pic>
      <p:pic>
        <p:nvPicPr>
          <p:cNvPr id="163" name="Shape 163"/>
          <p:cNvPicPr preferRelativeResize="0"/>
          <p:nvPr/>
        </p:nvPicPr>
        <p:blipFill rotWithShape="1">
          <a:blip r:embed="rId8">
            <a:alphaModFix/>
          </a:blip>
          <a:srcRect/>
          <a:stretch/>
        </p:blipFill>
        <p:spPr>
          <a:xfrm>
            <a:off x="6075995" y="3383736"/>
            <a:ext cx="1602459" cy="1017186"/>
          </a:xfrm>
          <a:prstGeom prst="rect">
            <a:avLst/>
          </a:prstGeom>
          <a:noFill/>
          <a:ln>
            <a:noFill/>
          </a:ln>
        </p:spPr>
      </p:pic>
      <p:pic>
        <p:nvPicPr>
          <p:cNvPr id="164" name="Shape 164"/>
          <p:cNvPicPr preferRelativeResize="0"/>
          <p:nvPr/>
        </p:nvPicPr>
        <p:blipFill rotWithShape="1">
          <a:blip r:embed="rId9">
            <a:alphaModFix/>
          </a:blip>
          <a:srcRect/>
          <a:stretch/>
        </p:blipFill>
        <p:spPr>
          <a:xfrm>
            <a:off x="3104168" y="2420888"/>
            <a:ext cx="1115616" cy="836712"/>
          </a:xfrm>
          <a:prstGeom prst="rect">
            <a:avLst/>
          </a:prstGeom>
          <a:noFill/>
          <a:ln>
            <a:noFill/>
          </a:ln>
        </p:spPr>
      </p:pic>
      <p:pic>
        <p:nvPicPr>
          <p:cNvPr id="11" name="Resim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5631365"/>
            <a:ext cx="1514088" cy="1251841"/>
          </a:xfrm>
          <a:prstGeom prst="rect">
            <a:avLst/>
          </a:prstGeom>
        </p:spPr>
      </p:pic>
      <p:pic>
        <p:nvPicPr>
          <p:cNvPr id="12" name="Resim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98820" y="5627000"/>
            <a:ext cx="2345180" cy="1231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395536" y="2460029"/>
            <a:ext cx="8352927" cy="4065315"/>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chemeClr val="accent1"/>
              </a:buClr>
              <a:buSzPts val="2400"/>
              <a:buFont typeface="Noto Sans Symbols"/>
              <a:buChar char="∗"/>
            </a:pPr>
            <a:r>
              <a:rPr lang="tr-TR" sz="2400" b="1" i="0" u="none" strike="noStrike" cap="none">
                <a:solidFill>
                  <a:schemeClr val="dk2"/>
                </a:solidFill>
                <a:latin typeface="Candara"/>
                <a:ea typeface="Candara"/>
                <a:cs typeface="Candara"/>
                <a:sym typeface="Candara"/>
              </a:rPr>
              <a:t>Yanabilen bir gazın yanması ile ortaya ısı enerjisi çıkar.</a:t>
            </a:r>
            <a:endParaRPr/>
          </a:p>
          <a:p>
            <a:pPr marL="0" marR="0" lvl="0" indent="0" algn="l" rtl="0">
              <a:lnSpc>
                <a:spcPct val="90000"/>
              </a:lnSpc>
              <a:spcBef>
                <a:spcPts val="480"/>
              </a:spcBef>
              <a:spcAft>
                <a:spcPts val="0"/>
              </a:spcAft>
              <a:buClr>
                <a:schemeClr val="accent1"/>
              </a:buClr>
              <a:buSzPts val="2400"/>
              <a:buFont typeface="Noto Sans Symbols"/>
              <a:buNone/>
            </a:pPr>
            <a:r>
              <a:rPr lang="tr-TR" sz="2400" b="1" i="0" u="none" strike="noStrike" cap="none">
                <a:solidFill>
                  <a:schemeClr val="dk2"/>
                </a:solidFill>
                <a:latin typeface="Candara"/>
                <a:ea typeface="Candara"/>
                <a:cs typeface="Candara"/>
                <a:sym typeface="Candara"/>
              </a:rPr>
              <a:t>    KİMYASAL &gt; ISI</a:t>
            </a:r>
            <a:endParaRPr/>
          </a:p>
          <a:p>
            <a:pPr marL="274320" marR="0" lvl="0" indent="-274320" algn="l" rtl="0">
              <a:lnSpc>
                <a:spcPct val="90000"/>
              </a:lnSpc>
              <a:spcBef>
                <a:spcPts val="480"/>
              </a:spcBef>
              <a:spcAft>
                <a:spcPts val="0"/>
              </a:spcAft>
              <a:buClr>
                <a:schemeClr val="accent1"/>
              </a:buClr>
              <a:buSzPts val="2400"/>
              <a:buFont typeface="Noto Sans Symbols"/>
              <a:buChar char="∗"/>
            </a:pPr>
            <a:r>
              <a:rPr lang="tr-TR" sz="2400" b="0" i="0" u="none" strike="noStrike" cap="none">
                <a:solidFill>
                  <a:schemeClr val="dk2"/>
                </a:solidFill>
                <a:latin typeface="Candara"/>
                <a:ea typeface="Candara"/>
                <a:cs typeface="Candara"/>
                <a:sym typeface="Candara"/>
              </a:rPr>
              <a:t>Güneş üzerindeki patlamalar sonucu ısı ve ışık enerjisi ortaya çıkar. NÜKLEER &gt; ISI, IŞIK</a:t>
            </a:r>
            <a:endParaRPr/>
          </a:p>
          <a:p>
            <a:pPr marL="274320" marR="0" lvl="0" indent="-274320" algn="l" rtl="0">
              <a:lnSpc>
                <a:spcPct val="90000"/>
              </a:lnSpc>
              <a:spcBef>
                <a:spcPts val="480"/>
              </a:spcBef>
              <a:spcAft>
                <a:spcPts val="0"/>
              </a:spcAft>
              <a:buClr>
                <a:schemeClr val="accent1"/>
              </a:buClr>
              <a:buSzPts val="2400"/>
              <a:buFont typeface="Noto Sans Symbols"/>
              <a:buChar char="∗"/>
            </a:pPr>
            <a:r>
              <a:rPr lang="tr-TR" sz="2400" b="1" i="0" u="none" strike="noStrike" cap="none">
                <a:solidFill>
                  <a:schemeClr val="dk2"/>
                </a:solidFill>
                <a:latin typeface="Candara"/>
                <a:ea typeface="Candara"/>
                <a:cs typeface="Candara"/>
                <a:sym typeface="Candara"/>
              </a:rPr>
              <a:t>Benzin yanar ve otomobil hareket eder. ISI &gt; HAREKET</a:t>
            </a:r>
            <a:endParaRPr/>
          </a:p>
          <a:p>
            <a:pPr marL="274320" marR="0" lvl="0" indent="-274320" algn="l" rtl="0">
              <a:lnSpc>
                <a:spcPct val="90000"/>
              </a:lnSpc>
              <a:spcBef>
                <a:spcPts val="480"/>
              </a:spcBef>
              <a:spcAft>
                <a:spcPts val="0"/>
              </a:spcAft>
              <a:buClr>
                <a:schemeClr val="accent1"/>
              </a:buClr>
              <a:buSzPts val="2400"/>
              <a:buFont typeface="Noto Sans Symbols"/>
              <a:buChar char="∗"/>
            </a:pPr>
            <a:r>
              <a:rPr lang="tr-TR" sz="2400" b="0" i="0" u="none" strike="noStrike" cap="none">
                <a:solidFill>
                  <a:schemeClr val="dk2"/>
                </a:solidFill>
                <a:latin typeface="Candara"/>
                <a:ea typeface="Candara"/>
                <a:cs typeface="Candara"/>
                <a:sym typeface="Candara"/>
              </a:rPr>
              <a:t>Silginin silerken ısınması. HAREKET &gt; ISI</a:t>
            </a:r>
            <a:endParaRPr/>
          </a:p>
          <a:p>
            <a:pPr marL="274320" marR="0" lvl="0" indent="-274320" algn="l" rtl="0">
              <a:lnSpc>
                <a:spcPct val="90000"/>
              </a:lnSpc>
              <a:spcBef>
                <a:spcPts val="480"/>
              </a:spcBef>
              <a:spcAft>
                <a:spcPts val="0"/>
              </a:spcAft>
              <a:buClr>
                <a:schemeClr val="accent1"/>
              </a:buClr>
              <a:buSzPts val="2400"/>
              <a:buFont typeface="Noto Sans Symbols"/>
              <a:buChar char="∗"/>
            </a:pPr>
            <a:r>
              <a:rPr lang="tr-TR" sz="2400" b="1" i="0" u="none" strike="noStrike" cap="none">
                <a:solidFill>
                  <a:schemeClr val="dk2"/>
                </a:solidFill>
                <a:latin typeface="Candara"/>
                <a:ea typeface="Candara"/>
                <a:cs typeface="Candara"/>
                <a:sym typeface="Candara"/>
              </a:rPr>
              <a:t>Kaydıraktan aşağıya kayabilmek. POTANSİTEL &gt; KİNETİK</a:t>
            </a:r>
            <a:endParaRPr/>
          </a:p>
          <a:p>
            <a:pPr marL="274320" marR="0" lvl="0" indent="-274320" algn="l" rtl="0">
              <a:lnSpc>
                <a:spcPct val="90000"/>
              </a:lnSpc>
              <a:spcBef>
                <a:spcPts val="480"/>
              </a:spcBef>
              <a:spcAft>
                <a:spcPts val="0"/>
              </a:spcAft>
              <a:buClr>
                <a:schemeClr val="accent1"/>
              </a:buClr>
              <a:buSzPts val="2400"/>
              <a:buFont typeface="Noto Sans Symbols"/>
              <a:buChar char="∗"/>
            </a:pPr>
            <a:r>
              <a:rPr lang="tr-TR" sz="2400" b="0" i="0" u="none" strike="noStrike" cap="none">
                <a:solidFill>
                  <a:schemeClr val="dk2"/>
                </a:solidFill>
                <a:latin typeface="Candara"/>
                <a:ea typeface="Candara"/>
                <a:cs typeface="Candara"/>
                <a:sym typeface="Candara"/>
              </a:rPr>
              <a:t>Bataryaların elektriği depolaması. KİMYASAL&gt; ELEKTRİK</a:t>
            </a:r>
            <a:endParaRPr/>
          </a:p>
          <a:p>
            <a:pPr marL="274320" marR="0" lvl="0" indent="-274320" algn="l" rtl="0">
              <a:lnSpc>
                <a:spcPct val="90000"/>
              </a:lnSpc>
              <a:spcBef>
                <a:spcPts val="480"/>
              </a:spcBef>
              <a:spcAft>
                <a:spcPts val="0"/>
              </a:spcAft>
              <a:buClr>
                <a:schemeClr val="accent1"/>
              </a:buClr>
              <a:buSzPts val="2400"/>
              <a:buFont typeface="Noto Sans Symbols"/>
              <a:buChar char="∗"/>
            </a:pPr>
            <a:r>
              <a:rPr lang="tr-TR" sz="2400" b="1" i="0" u="none" strike="noStrike" cap="none">
                <a:solidFill>
                  <a:schemeClr val="dk2"/>
                </a:solidFill>
                <a:latin typeface="Candara"/>
                <a:ea typeface="Candara"/>
                <a:cs typeface="Candara"/>
                <a:sym typeface="Candara"/>
              </a:rPr>
              <a:t>Mıknatıs nesneleri çeker veya iter. MANYETİK&gt; HAREKET</a:t>
            </a:r>
            <a:endParaRPr/>
          </a:p>
          <a:p>
            <a:pPr marL="0" marR="0" lvl="0" indent="0" algn="l" rtl="0">
              <a:lnSpc>
                <a:spcPct val="90000"/>
              </a:lnSpc>
              <a:spcBef>
                <a:spcPts val="480"/>
              </a:spcBef>
              <a:spcAft>
                <a:spcPts val="0"/>
              </a:spcAft>
              <a:buClr>
                <a:schemeClr val="accent1"/>
              </a:buClr>
              <a:buSzPts val="2400"/>
              <a:buFont typeface="Noto Sans Symbols"/>
              <a:buNone/>
            </a:pPr>
            <a:r>
              <a:rPr lang="tr-TR" sz="2400" b="0" i="0" u="none" strike="noStrike" cap="none">
                <a:solidFill>
                  <a:schemeClr val="dk2"/>
                </a:solidFill>
                <a:latin typeface="Candara"/>
                <a:ea typeface="Candara"/>
                <a:cs typeface="Candara"/>
                <a:sym typeface="Candara"/>
              </a:rPr>
              <a:t>    </a:t>
            </a:r>
            <a:endParaRPr/>
          </a:p>
        </p:txBody>
      </p:sp>
      <p:sp>
        <p:nvSpPr>
          <p:cNvPr id="170" name="Shape 170"/>
          <p:cNvSpPr txBox="1">
            <a:spLocks noGrp="1"/>
          </p:cNvSpPr>
          <p:nvPr>
            <p:ph type="title"/>
          </p:nvPr>
        </p:nvSpPr>
        <p:spPr>
          <a:xfrm>
            <a:off x="467544" y="62068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3959"/>
              <a:buFont typeface="Candara"/>
              <a:buNone/>
            </a:pPr>
            <a:r>
              <a:rPr lang="tr-TR" sz="3959" b="0" i="0" u="none" strike="noStrike" cap="none">
                <a:solidFill>
                  <a:srgbClr val="FFFFFF"/>
                </a:solidFill>
                <a:latin typeface="Candara"/>
                <a:ea typeface="Candara"/>
                <a:cs typeface="Candara"/>
                <a:sym typeface="Candara"/>
              </a:rPr>
              <a:t>Doğada bir enerji türü başka bir enerji türüne dönüşebilmektedir.</a:t>
            </a:r>
            <a:br>
              <a:rPr lang="tr-TR" sz="3959" b="0" i="0" u="none" strike="noStrike" cap="none">
                <a:solidFill>
                  <a:srgbClr val="FFFFFF"/>
                </a:solidFill>
                <a:latin typeface="Candara"/>
                <a:ea typeface="Candara"/>
                <a:cs typeface="Candara"/>
                <a:sym typeface="Candara"/>
              </a:rPr>
            </a:br>
            <a:endParaRPr sz="3959" b="0" i="0" u="none" strike="noStrike" cap="none">
              <a:solidFill>
                <a:srgbClr val="FFFFFF"/>
              </a:solidFill>
              <a:latin typeface="Candara"/>
              <a:ea typeface="Candara"/>
              <a:cs typeface="Candara"/>
              <a:sym typeface="Canda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872067" y="2675467"/>
            <a:ext cx="7408333" cy="3450696"/>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tr-TR" sz="2400" b="0" i="0" u="none" strike="noStrike" cap="none">
                <a:solidFill>
                  <a:schemeClr val="dk2"/>
                </a:solidFill>
                <a:latin typeface="Candara"/>
                <a:ea typeface="Candara"/>
                <a:cs typeface="Candara"/>
                <a:sym typeface="Candara"/>
              </a:rPr>
              <a:t>Hiçbir enerji yoktan var olmaz, var iken tamamen yok edilemez. </a:t>
            </a:r>
            <a:endParaRPr sz="2400" b="0" i="0" u="none" strike="noStrike" cap="none">
              <a:solidFill>
                <a:schemeClr val="dk2"/>
              </a:solidFill>
              <a:latin typeface="Candara"/>
              <a:ea typeface="Candara"/>
              <a:cs typeface="Candara"/>
              <a:sym typeface="Candara"/>
            </a:endParaRPr>
          </a:p>
          <a:p>
            <a:pPr marL="274320" marR="0" lvl="0" indent="-274320" algn="l" rtl="0">
              <a:spcBef>
                <a:spcPts val="480"/>
              </a:spcBef>
              <a:spcAft>
                <a:spcPts val="0"/>
              </a:spcAft>
              <a:buClr>
                <a:schemeClr val="accent1"/>
              </a:buClr>
              <a:buSzPts val="2400"/>
              <a:buFont typeface="Noto Sans Symbols"/>
              <a:buChar char="∗"/>
            </a:pPr>
            <a:r>
              <a:rPr lang="tr-TR" sz="2400" b="0" i="0" u="none" strike="noStrike" cap="none">
                <a:solidFill>
                  <a:schemeClr val="dk2"/>
                </a:solidFill>
                <a:latin typeface="Candara"/>
                <a:ea typeface="Candara"/>
                <a:cs typeface="Candara"/>
                <a:sym typeface="Candara"/>
              </a:rPr>
              <a:t>Sadece birbirleri arasında dönüşüm geçirirler.</a:t>
            </a:r>
            <a:endParaRPr/>
          </a:p>
        </p:txBody>
      </p:sp>
      <p:sp>
        <p:nvSpPr>
          <p:cNvPr id="176" name="Shape 176"/>
          <p:cNvSpPr txBox="1">
            <a:spLocks noGrp="1"/>
          </p:cNvSpPr>
          <p:nvPr>
            <p:ph type="title"/>
          </p:nvPr>
        </p:nvSpPr>
        <p:spPr>
          <a:xfrm>
            <a:off x="467544" y="548680"/>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400"/>
              <a:buFont typeface="Candara"/>
              <a:buNone/>
            </a:pPr>
            <a:endParaRPr sz="4400" b="0" i="0" u="none" strike="noStrike" cap="none">
              <a:solidFill>
                <a:srgbClr val="FFFFFF"/>
              </a:solidFill>
              <a:latin typeface="Candara"/>
              <a:ea typeface="Candara"/>
              <a:cs typeface="Candara"/>
              <a:sym typeface="Candara"/>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69119"/>
            <a:ext cx="1514088" cy="1514088"/>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8820" y="5369119"/>
            <a:ext cx="2345180" cy="148888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755576" y="2204864"/>
            <a:ext cx="7408333" cy="413732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2400"/>
              <a:buFont typeface="Noto Sans Symbols"/>
              <a:buNone/>
            </a:pPr>
            <a:r>
              <a:rPr lang="tr-TR" sz="2400" b="0" i="0" u="none" strike="noStrike" cap="none">
                <a:solidFill>
                  <a:schemeClr val="dk2"/>
                </a:solidFill>
                <a:latin typeface="Candara"/>
                <a:ea typeface="Candara"/>
                <a:cs typeface="Candara"/>
                <a:sym typeface="Candara"/>
              </a:rPr>
              <a:t>Elektrik enerjisi; ısı, ışık, ses, hareket enerjilerine dönüşebilen, taşınabilen, kontrol altında tutulabilen bir enerji türüdür.</a:t>
            </a:r>
            <a:endParaRPr/>
          </a:p>
          <a:p>
            <a:pPr marL="0" marR="0" lvl="0" indent="0" algn="l" rtl="0">
              <a:spcBef>
                <a:spcPts val="480"/>
              </a:spcBef>
              <a:spcAft>
                <a:spcPts val="0"/>
              </a:spcAft>
              <a:buClr>
                <a:schemeClr val="accent1"/>
              </a:buClr>
              <a:buSzPts val="2400"/>
              <a:buFont typeface="Noto Sans Symbols"/>
              <a:buNone/>
            </a:pPr>
            <a:r>
              <a:rPr lang="tr-TR" sz="2400" b="0" i="0" u="none" strike="noStrike" cap="none">
                <a:solidFill>
                  <a:schemeClr val="dk2"/>
                </a:solidFill>
                <a:latin typeface="Candara"/>
                <a:ea typeface="Candara"/>
                <a:cs typeface="Candara"/>
                <a:sym typeface="Candara"/>
              </a:rPr>
              <a:t>Bu nedenle en çok tercih edilen enerji elektriktir.</a:t>
            </a:r>
            <a:endParaRPr/>
          </a:p>
          <a:p>
            <a:pPr marL="0" marR="0" lvl="0" indent="0" algn="l" rtl="0">
              <a:spcBef>
                <a:spcPts val="480"/>
              </a:spcBef>
              <a:spcAft>
                <a:spcPts val="0"/>
              </a:spcAft>
              <a:buClr>
                <a:schemeClr val="accent1"/>
              </a:buClr>
              <a:buSzPts val="2400"/>
              <a:buFont typeface="Noto Sans Symbols"/>
              <a:buNone/>
            </a:pPr>
            <a:r>
              <a:rPr lang="tr-TR" sz="2400" b="0" i="0" u="none" strike="noStrike" cap="none">
                <a:solidFill>
                  <a:schemeClr val="dk2"/>
                </a:solidFill>
                <a:latin typeface="Candara"/>
                <a:ea typeface="Candara"/>
                <a:cs typeface="Candara"/>
                <a:sym typeface="Candara"/>
              </a:rPr>
              <a:t>Hatta elektrik ve enerji kelimeleri aynı anlam için bile. kullanılmaktadır.</a:t>
            </a:r>
            <a:endParaRPr/>
          </a:p>
          <a:p>
            <a:pPr marL="0" marR="0" lvl="0" indent="0" algn="l" rtl="0">
              <a:spcBef>
                <a:spcPts val="480"/>
              </a:spcBef>
              <a:spcAft>
                <a:spcPts val="0"/>
              </a:spcAft>
              <a:buClr>
                <a:schemeClr val="accent1"/>
              </a:buClr>
              <a:buSzPts val="2400"/>
              <a:buFont typeface="Noto Sans Symbols"/>
              <a:buNone/>
            </a:pPr>
            <a:r>
              <a:rPr lang="tr-TR" sz="2400" b="1" i="0" u="none" strike="noStrike" cap="none">
                <a:solidFill>
                  <a:schemeClr val="dk2"/>
                </a:solidFill>
                <a:latin typeface="Candara"/>
                <a:ea typeface="Candara"/>
                <a:cs typeface="Candara"/>
                <a:sym typeface="Candara"/>
              </a:rPr>
              <a:t>Peki elektriğini nasıl üretiyoruz?</a:t>
            </a:r>
            <a:endParaRPr sz="2400" b="1" i="0" u="none" strike="noStrike" cap="none">
              <a:solidFill>
                <a:schemeClr val="dk2"/>
              </a:solidFill>
              <a:latin typeface="Candara"/>
              <a:ea typeface="Candara"/>
              <a:cs typeface="Candara"/>
              <a:sym typeface="Candara"/>
            </a:endParaRPr>
          </a:p>
        </p:txBody>
      </p:sp>
      <p:sp>
        <p:nvSpPr>
          <p:cNvPr id="182" name="Shape 182"/>
          <p:cNvSpPr txBox="1">
            <a:spLocks noGrp="1"/>
          </p:cNvSpPr>
          <p:nvPr>
            <p:ph type="title"/>
          </p:nvPr>
        </p:nvSpPr>
        <p:spPr>
          <a:xfrm>
            <a:off x="467544" y="476672"/>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3600"/>
              <a:buFont typeface="Candara"/>
              <a:buNone/>
            </a:pPr>
            <a:r>
              <a:rPr lang="tr-TR" sz="3600" b="1" i="0" u="none" strike="noStrike" cap="none">
                <a:solidFill>
                  <a:srgbClr val="FFFFFF"/>
                </a:solidFill>
                <a:latin typeface="Candara"/>
                <a:ea typeface="Candara"/>
                <a:cs typeface="Candara"/>
                <a:sym typeface="Candara"/>
              </a:rPr>
              <a:t>ELEKTRİK</a:t>
            </a:r>
            <a:br>
              <a:rPr lang="tr-TR" sz="3600" b="1" i="0" u="none" strike="noStrike" cap="none">
                <a:solidFill>
                  <a:srgbClr val="FFFFFF"/>
                </a:solidFill>
                <a:latin typeface="Candara"/>
                <a:ea typeface="Candara"/>
                <a:cs typeface="Candara"/>
                <a:sym typeface="Candara"/>
              </a:rPr>
            </a:br>
            <a:r>
              <a:rPr lang="tr-TR" sz="3600" b="1" i="0" u="none" strike="noStrike" cap="none">
                <a:solidFill>
                  <a:srgbClr val="FFFFFF"/>
                </a:solidFill>
                <a:latin typeface="Candara"/>
                <a:ea typeface="Candara"/>
                <a:cs typeface="Candara"/>
                <a:sym typeface="Candara"/>
              </a:rPr>
              <a:t>BİR ÇOK ENERJİYE DÖNÜŞEBİLEN ENERJİ</a:t>
            </a:r>
            <a:endParaRPr sz="3600" b="0" i="0" u="none" strike="noStrike" cap="none">
              <a:solidFill>
                <a:srgbClr val="FFFFFF"/>
              </a:solidFill>
              <a:latin typeface="Candara"/>
              <a:ea typeface="Candara"/>
              <a:cs typeface="Candara"/>
              <a:sym typeface="Candara"/>
            </a:endParaRPr>
          </a:p>
        </p:txBody>
      </p:sp>
      <p:pic>
        <p:nvPicPr>
          <p:cNvPr id="183" name="Shape 183"/>
          <p:cNvPicPr preferRelativeResize="0"/>
          <p:nvPr/>
        </p:nvPicPr>
        <p:blipFill rotWithShape="1">
          <a:blip r:embed="rId3">
            <a:alphaModFix/>
          </a:blip>
          <a:srcRect/>
          <a:stretch/>
        </p:blipFill>
        <p:spPr>
          <a:xfrm>
            <a:off x="5426598" y="4581128"/>
            <a:ext cx="3586034" cy="1813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755576" y="2276872"/>
            <a:ext cx="7408333" cy="4065315"/>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tr-TR" sz="2400" b="0" i="0" u="none" strike="noStrike" cap="none">
                <a:solidFill>
                  <a:schemeClr val="dk2"/>
                </a:solidFill>
                <a:latin typeface="Candara"/>
                <a:ea typeface="Candara"/>
                <a:cs typeface="Candara"/>
                <a:sym typeface="Candara"/>
              </a:rPr>
              <a:t>Bir enerji kaynağının elektrik enerjisine dönüştürülmesine ELEKTRİK ÜRETİMİ denir.</a:t>
            </a:r>
            <a:endParaRPr/>
          </a:p>
          <a:p>
            <a:pPr marL="274320" marR="0" lvl="0" indent="-121920" algn="l" rtl="0">
              <a:spcBef>
                <a:spcPts val="480"/>
              </a:spcBef>
              <a:spcAft>
                <a:spcPts val="0"/>
              </a:spcAft>
              <a:buClr>
                <a:schemeClr val="accent1"/>
              </a:buClr>
              <a:buSzPts val="2400"/>
              <a:buFont typeface="Noto Sans Symbols"/>
              <a:buNone/>
            </a:pPr>
            <a:endParaRPr sz="2400" b="0" i="0" u="none" strike="noStrike" cap="none">
              <a:solidFill>
                <a:schemeClr val="dk2"/>
              </a:solidFill>
              <a:latin typeface="Candara"/>
              <a:ea typeface="Candara"/>
              <a:cs typeface="Candara"/>
              <a:sym typeface="Candara"/>
            </a:endParaRPr>
          </a:p>
          <a:p>
            <a:pPr marL="274320" marR="0" lvl="0" indent="-274320" algn="l" rtl="0">
              <a:spcBef>
                <a:spcPts val="480"/>
              </a:spcBef>
              <a:spcAft>
                <a:spcPts val="0"/>
              </a:spcAft>
              <a:buClr>
                <a:schemeClr val="accent1"/>
              </a:buClr>
              <a:buSzPts val="2400"/>
              <a:buFont typeface="Noto Sans Symbols"/>
              <a:buChar char="∗"/>
            </a:pPr>
            <a:r>
              <a:rPr lang="tr-TR" sz="2400" b="0" i="0" u="none" strike="noStrike" cap="none">
                <a:solidFill>
                  <a:schemeClr val="dk2"/>
                </a:solidFill>
                <a:latin typeface="Candara"/>
                <a:ea typeface="Candara"/>
                <a:cs typeface="Candara"/>
                <a:sym typeface="Candara"/>
              </a:rPr>
              <a:t>İngiliz fizikçi Michael Faraday 1831’de bir keşif yapar:</a:t>
            </a:r>
            <a:endParaRPr/>
          </a:p>
          <a:p>
            <a:pPr marL="274320" marR="0" lvl="0" indent="-274320" algn="l" rtl="0">
              <a:spcBef>
                <a:spcPts val="480"/>
              </a:spcBef>
              <a:spcAft>
                <a:spcPts val="0"/>
              </a:spcAft>
              <a:buClr>
                <a:schemeClr val="accent1"/>
              </a:buClr>
              <a:buSzPts val="2400"/>
              <a:buFont typeface="Noto Sans Symbols"/>
              <a:buChar char="∗"/>
            </a:pPr>
            <a:r>
              <a:rPr lang="tr-TR" sz="2400" b="0" i="0" u="none" strike="noStrike" cap="none">
                <a:solidFill>
                  <a:schemeClr val="dk2"/>
                </a:solidFill>
                <a:latin typeface="Candara"/>
                <a:ea typeface="Candara"/>
                <a:cs typeface="Candara"/>
                <a:sym typeface="Candara"/>
              </a:rPr>
              <a:t>Bakır bir teli mıknatısın yanında hareket ettirir, sonra da mıknatısı bakır telin yanında hareket ettirir. </a:t>
            </a:r>
            <a:br>
              <a:rPr lang="tr-TR" sz="2400" b="0" i="0" u="none" strike="noStrike" cap="none">
                <a:solidFill>
                  <a:schemeClr val="dk2"/>
                </a:solidFill>
                <a:latin typeface="Candara"/>
                <a:ea typeface="Candara"/>
                <a:cs typeface="Candara"/>
                <a:sym typeface="Candara"/>
              </a:rPr>
            </a:br>
            <a:r>
              <a:rPr lang="tr-TR" sz="2400" b="0" i="0" u="none" strike="noStrike" cap="none">
                <a:solidFill>
                  <a:schemeClr val="dk2"/>
                </a:solidFill>
                <a:latin typeface="Candara"/>
                <a:ea typeface="Candara"/>
                <a:cs typeface="Candara"/>
                <a:sym typeface="Candara"/>
              </a:rPr>
              <a:t>Her iki yöntemde de elektrik akımı meydana getirilebileceğini keşfeder.</a:t>
            </a:r>
            <a:endParaRPr/>
          </a:p>
          <a:p>
            <a:pPr marL="274320" marR="0" lvl="0" indent="-121920" algn="l" rtl="0">
              <a:spcBef>
                <a:spcPts val="480"/>
              </a:spcBef>
              <a:spcAft>
                <a:spcPts val="0"/>
              </a:spcAft>
              <a:buClr>
                <a:schemeClr val="accent1"/>
              </a:buClr>
              <a:buSzPts val="2400"/>
              <a:buFont typeface="Noto Sans Symbols"/>
              <a:buNone/>
            </a:pPr>
            <a:endParaRPr sz="2400" b="1" i="0" u="none" strike="noStrike" cap="none">
              <a:solidFill>
                <a:schemeClr val="dk2"/>
              </a:solidFill>
              <a:latin typeface="Candara"/>
              <a:ea typeface="Candara"/>
              <a:cs typeface="Candara"/>
              <a:sym typeface="Candara"/>
            </a:endParaRPr>
          </a:p>
          <a:p>
            <a:pPr marL="274320" marR="0" lvl="0" indent="-121920" algn="l" rtl="0">
              <a:spcBef>
                <a:spcPts val="480"/>
              </a:spcBef>
              <a:spcAft>
                <a:spcPts val="0"/>
              </a:spcAft>
              <a:buClr>
                <a:schemeClr val="accent1"/>
              </a:buClr>
              <a:buSzPts val="2400"/>
              <a:buFont typeface="Noto Sans Symbols"/>
              <a:buNone/>
            </a:pPr>
            <a:endParaRPr sz="2400" b="0" i="0" u="none" strike="noStrike" cap="none">
              <a:solidFill>
                <a:schemeClr val="dk2"/>
              </a:solidFill>
              <a:latin typeface="Candara"/>
              <a:ea typeface="Candara"/>
              <a:cs typeface="Candara"/>
              <a:sym typeface="Candara"/>
            </a:endParaRPr>
          </a:p>
          <a:p>
            <a:pPr marL="274320" marR="0" lvl="0" indent="-121920" algn="l" rtl="0">
              <a:spcBef>
                <a:spcPts val="480"/>
              </a:spcBef>
              <a:spcAft>
                <a:spcPts val="0"/>
              </a:spcAft>
              <a:buClr>
                <a:schemeClr val="accent1"/>
              </a:buClr>
              <a:buSzPts val="2400"/>
              <a:buFont typeface="Noto Sans Symbols"/>
              <a:buNone/>
            </a:pPr>
            <a:endParaRPr sz="2400" b="0" i="0" u="none" strike="noStrike" cap="none">
              <a:solidFill>
                <a:schemeClr val="dk2"/>
              </a:solidFill>
              <a:latin typeface="Candara"/>
              <a:ea typeface="Candara"/>
              <a:cs typeface="Candara"/>
              <a:sym typeface="Candara"/>
            </a:endParaRPr>
          </a:p>
          <a:p>
            <a:pPr marL="274320" marR="0" lvl="0" indent="-121920" algn="l" rtl="0">
              <a:spcBef>
                <a:spcPts val="480"/>
              </a:spcBef>
              <a:spcAft>
                <a:spcPts val="0"/>
              </a:spcAft>
              <a:buClr>
                <a:schemeClr val="accent1"/>
              </a:buClr>
              <a:buSzPts val="2400"/>
              <a:buFont typeface="Noto Sans Symbols"/>
              <a:buNone/>
            </a:pPr>
            <a:endParaRPr sz="2400" b="0" i="0" u="none" strike="noStrike" cap="none">
              <a:solidFill>
                <a:schemeClr val="dk2"/>
              </a:solidFill>
              <a:latin typeface="Candara"/>
              <a:ea typeface="Candara"/>
              <a:cs typeface="Candara"/>
              <a:sym typeface="Candara"/>
            </a:endParaRPr>
          </a:p>
        </p:txBody>
      </p:sp>
      <p:sp>
        <p:nvSpPr>
          <p:cNvPr id="189" name="Shape 189"/>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400"/>
              <a:buFont typeface="Candara"/>
              <a:buNone/>
            </a:pPr>
            <a:r>
              <a:rPr lang="tr-TR" sz="4400" b="0" i="0" u="none" strike="noStrike" cap="none">
                <a:solidFill>
                  <a:srgbClr val="FFFFFF"/>
                </a:solidFill>
                <a:latin typeface="Candara"/>
                <a:ea typeface="Candara"/>
                <a:cs typeface="Candara"/>
                <a:sym typeface="Candara"/>
              </a:rPr>
              <a:t>ELEKTRİK ÜRETİMİ</a:t>
            </a:r>
            <a:endParaRPr sz="4400" b="0" i="0" u="none" strike="noStrike" cap="none">
              <a:solidFill>
                <a:srgbClr val="FFFFFF"/>
              </a:solidFill>
              <a:latin typeface="Candara"/>
              <a:ea typeface="Candara"/>
              <a:cs typeface="Candara"/>
              <a:sym typeface="Candara"/>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52945"/>
            <a:ext cx="1514088" cy="1430261"/>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8820" y="5451550"/>
            <a:ext cx="2345180" cy="1406450"/>
          </a:xfrm>
          <a:prstGeom prst="rect">
            <a:avLst/>
          </a:prstGeom>
        </p:spPr>
      </p:pic>
    </p:spTree>
  </p:cSld>
  <p:clrMapOvr>
    <a:masterClrMapping/>
  </p:clrMapOvr>
</p:sld>
</file>

<file path=ppt/theme/theme1.xml><?xml version="1.0" encoding="utf-8"?>
<a:theme xmlns:a="http://schemas.openxmlformats.org/drawingml/2006/main" name="Dalga Biçimi">
  <a:themeElements>
    <a:clrScheme name="Dalga Biçimi">
      <a:dk1>
        <a:srgbClr val="000000"/>
      </a:dk1>
      <a:lt1>
        <a:srgbClr val="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1382</Words>
  <Application>Microsoft Office PowerPoint</Application>
  <PresentationFormat>Ekran Gösterisi (4:3)</PresentationFormat>
  <Paragraphs>180</Paragraphs>
  <Slides>41</Slides>
  <Notes>40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41</vt:i4>
      </vt:variant>
    </vt:vector>
  </HeadingPairs>
  <TitlesOfParts>
    <vt:vector size="45" baseType="lpstr">
      <vt:lpstr>Noto Sans Symbols</vt:lpstr>
      <vt:lpstr>Arial</vt:lpstr>
      <vt:lpstr>Candara</vt:lpstr>
      <vt:lpstr>Dalga Biçimi</vt:lpstr>
      <vt:lpstr>ENERJİNİN DÖNÜŞÜMÜ VE TASARIMI</vt:lpstr>
      <vt:lpstr>Enerji Nedir?</vt:lpstr>
      <vt:lpstr>PowerPoint Sunusu</vt:lpstr>
      <vt:lpstr>PowerPoint Sunusu</vt:lpstr>
      <vt:lpstr>ENERJİ ÇEŞİTLERİ</vt:lpstr>
      <vt:lpstr>Doğada bir enerji türü başka bir enerji türüne dönüşebilmektedir. </vt:lpstr>
      <vt:lpstr>PowerPoint Sunusu</vt:lpstr>
      <vt:lpstr>ELEKTRİK BİR ÇOK ENERJİYE DÖNÜŞEBİLEN ENERJİ</vt:lpstr>
      <vt:lpstr>ELEKTRİK ÜRETİMİ</vt:lpstr>
      <vt:lpstr>Elektrik; manyetik alan içerisinde dönen iletkenin ortaya çıkardığı akımdır.  </vt:lpstr>
      <vt:lpstr>PowerPoint Sunusu</vt:lpstr>
      <vt:lpstr>PowerPoint Sunusu</vt:lpstr>
      <vt:lpstr>PowerPoint Sunusu</vt:lpstr>
      <vt:lpstr>PowerPoint Sunusu</vt:lpstr>
      <vt:lpstr>Güneş Enerjisi  </vt:lpstr>
      <vt:lpstr>PowerPoint Sunusu</vt:lpstr>
      <vt:lpstr>PowerPoint Sunusu</vt:lpstr>
      <vt:lpstr>Rüzgar Enerjisi</vt:lpstr>
      <vt:lpstr>PowerPoint Sunusu</vt:lpstr>
      <vt:lpstr>PowerPoint Sunusu</vt:lpstr>
      <vt:lpstr>Jeotermal Enerji</vt:lpstr>
      <vt:lpstr>PowerPoint Sunusu</vt:lpstr>
      <vt:lpstr>PowerPoint Sunusu</vt:lpstr>
      <vt:lpstr>Dalga Enerjisi</vt:lpstr>
      <vt:lpstr>PowerPoint Sunusu</vt:lpstr>
      <vt:lpstr>PowerPoint Sunusu</vt:lpstr>
      <vt:lpstr>Hidrolik Enerji</vt:lpstr>
      <vt:lpstr>PowerPoint Sunusu</vt:lpstr>
      <vt:lpstr>PowerPoint Sunusu</vt:lpstr>
      <vt:lpstr>Biyokütle Enerjisi</vt:lpstr>
      <vt:lpstr>PowerPoint Sunusu</vt:lpstr>
      <vt:lpstr>PowerPoint Sunusu</vt:lpstr>
      <vt:lpstr>Yenilenebilir Enerji Kaynakları</vt:lpstr>
      <vt:lpstr>Yenilenemez Enerji Kaynakları</vt:lpstr>
      <vt:lpstr>PowerPoint Sunusu</vt:lpstr>
      <vt:lpstr>Nükleer Enerji</vt:lpstr>
      <vt:lpstr>PowerPoint Sunusu</vt:lpstr>
      <vt:lpstr>PowerPoint Sunusu</vt:lpstr>
      <vt:lpstr>ÖZET</vt:lpstr>
      <vt:lpstr>Bu ünite için proje örnekleri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ENERJİNİN DÖNÜŞÜMÜ VE TASARIMI</dc:title>
  <cp:lastModifiedBy>Cihat YALCIN</cp:lastModifiedBy>
  <cp:revision>2</cp:revision>
  <dcterms:modified xsi:type="dcterms:W3CDTF">2018-07-17T11:23:14Z</dcterms:modified>
</cp:coreProperties>
</file>