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8.jpg" ContentType="image/jpg"/>
  <Override PartName="/ppt/media/image10.jpg" ContentType="image/jpg"/>
  <Override PartName="/ppt/media/image17.jpg" ContentType="image/jpg"/>
  <Override PartName="/ppt/media/image21.jpg" ContentType="image/jpg"/>
  <Override PartName="/ppt/media/image26.jpg" ContentType="image/jpg"/>
  <Override PartName="/ppt/media/image29.jpg" ContentType="image/jpg"/>
  <Override PartName="/ppt/media/image30.jpg" ContentType="image/jpg"/>
  <Override PartName="/ppt/media/image33.jpg" ContentType="image/jpg"/>
  <Override PartName="/ppt/media/image4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31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8" r:id="rId62"/>
  </p:sldIdLst>
  <p:sldSz cx="10693400" cy="7556500"/>
  <p:notesSz cx="10693400" cy="7556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8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069464" y="1289091"/>
            <a:ext cx="5630682" cy="5502430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782" y="587728"/>
            <a:ext cx="7197595" cy="3442407"/>
          </a:xfrm>
        </p:spPr>
        <p:txBody>
          <a:bodyPr anchor="b">
            <a:normAutofit/>
          </a:bodyPr>
          <a:lstStyle>
            <a:lvl1pPr algn="l">
              <a:defRPr sz="4848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782" y="4235373"/>
            <a:ext cx="5793720" cy="2108356"/>
          </a:xfrm>
        </p:spPr>
        <p:txBody>
          <a:bodyPr anchor="t">
            <a:normAutofit/>
          </a:bodyPr>
          <a:lstStyle>
            <a:lvl1pPr marL="0" indent="0" algn="l">
              <a:buNone/>
              <a:defRPr sz="2204">
                <a:solidFill>
                  <a:schemeClr val="bg2">
                    <a:lumMod val="75000"/>
                  </a:schemeClr>
                </a:solidFill>
              </a:defRPr>
            </a:lvl1pPr>
            <a:lvl2pPr marL="50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952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3706"/>
            <a:ext cx="7665553" cy="16792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23782" y="587728"/>
            <a:ext cx="9445837" cy="3442406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3"/>
            </a:lvl1pPr>
            <a:lvl2pPr marL="503789" indent="0">
              <a:buNone/>
              <a:defRPr sz="1763"/>
            </a:lvl2pPr>
            <a:lvl3pPr marL="1007577" indent="0">
              <a:buNone/>
              <a:defRPr sz="176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91119" y="4235372"/>
            <a:ext cx="8515113" cy="503767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763"/>
            </a:lvl1pPr>
            <a:lvl2pPr marL="503789" indent="0">
              <a:buFontTx/>
              <a:buNone/>
              <a:defRPr/>
            </a:lvl2pPr>
            <a:lvl3pPr marL="1007577" indent="0">
              <a:buFontTx/>
              <a:buNone/>
              <a:defRPr/>
            </a:lvl3pPr>
            <a:lvl4pPr marL="1511366" indent="0">
              <a:buFontTx/>
              <a:buNone/>
              <a:defRPr/>
            </a:lvl4pPr>
            <a:lvl5pPr marL="2015155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026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587728"/>
            <a:ext cx="9445837" cy="3190522"/>
          </a:xfrm>
        </p:spPr>
        <p:txBody>
          <a:bodyPr anchor="ctr">
            <a:normAutofit/>
          </a:bodyPr>
          <a:lstStyle>
            <a:lvl1pPr algn="l">
              <a:defRPr sz="3085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4533900"/>
            <a:ext cx="7465209" cy="2099028"/>
          </a:xfrm>
        </p:spPr>
        <p:txBody>
          <a:bodyPr anchor="ctr">
            <a:normAutofit/>
          </a:bodyPr>
          <a:lstStyle>
            <a:lvl1pPr marL="0" indent="0" algn="l">
              <a:buNone/>
              <a:defRPr sz="1983">
                <a:solidFill>
                  <a:schemeClr val="bg2">
                    <a:lumMod val="7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13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76" y="587728"/>
            <a:ext cx="8022140" cy="3190522"/>
          </a:xfrm>
        </p:spPr>
        <p:txBody>
          <a:bodyPr anchor="ctr">
            <a:normAutofit/>
          </a:bodyPr>
          <a:lstStyle>
            <a:lvl1pPr algn="l">
              <a:defRPr sz="3085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7564" y="3778250"/>
            <a:ext cx="7487329" cy="531754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03789" indent="0">
              <a:buFontTx/>
              <a:buNone/>
              <a:defRPr/>
            </a:lvl2pPr>
            <a:lvl3pPr marL="1007577" indent="0">
              <a:buFontTx/>
              <a:buNone/>
              <a:defRPr/>
            </a:lvl3pPr>
            <a:lvl4pPr marL="1511366" indent="0">
              <a:buFontTx/>
              <a:buNone/>
              <a:defRPr/>
            </a:lvl4pPr>
            <a:lvl5pPr marL="2015155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4739142"/>
            <a:ext cx="7463817" cy="1893786"/>
          </a:xfrm>
        </p:spPr>
        <p:txBody>
          <a:bodyPr anchor="ctr">
            <a:normAutofit/>
          </a:bodyPr>
          <a:lstStyle>
            <a:lvl1pPr marL="0" indent="0" algn="l">
              <a:buNone/>
              <a:defRPr sz="2204">
                <a:solidFill>
                  <a:schemeClr val="bg2">
                    <a:lumMod val="7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67336" y="783002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0279" y="3050588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 algn="r"/>
            <a:r>
              <a:rPr lang="en-US" sz="8815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253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3778250"/>
            <a:ext cx="7463817" cy="1870283"/>
          </a:xfrm>
        </p:spPr>
        <p:txBody>
          <a:bodyPr anchor="b">
            <a:normAutofit/>
          </a:bodyPr>
          <a:lstStyle>
            <a:lvl1pPr algn="l">
              <a:defRPr sz="3085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5655784"/>
            <a:ext cx="7465209" cy="977143"/>
          </a:xfrm>
        </p:spPr>
        <p:txBody>
          <a:bodyPr anchor="t">
            <a:normAutofit/>
          </a:bodyPr>
          <a:lstStyle>
            <a:lvl1pPr marL="0" indent="0" algn="l">
              <a:buNone/>
              <a:defRPr sz="1983">
                <a:solidFill>
                  <a:schemeClr val="bg2">
                    <a:lumMod val="7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9407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76" y="587728"/>
            <a:ext cx="8022139" cy="3190522"/>
          </a:xfrm>
        </p:spPr>
        <p:txBody>
          <a:bodyPr anchor="ctr">
            <a:normAutofit/>
          </a:bodyPr>
          <a:lstStyle>
            <a:lvl1pPr algn="l">
              <a:defRPr sz="3085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782" y="4282017"/>
            <a:ext cx="7463817" cy="115679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5457472"/>
            <a:ext cx="7463815" cy="1175456"/>
          </a:xfrm>
        </p:spPr>
        <p:txBody>
          <a:bodyPr anchor="t">
            <a:normAutofit/>
          </a:bodyPr>
          <a:lstStyle>
            <a:lvl1pPr marL="0" indent="0" algn="l">
              <a:buNone/>
              <a:defRPr sz="1983">
                <a:solidFill>
                  <a:schemeClr val="bg2">
                    <a:lumMod val="7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67336" y="783002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0279" y="3050588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 algn="r"/>
            <a:r>
              <a:rPr lang="en-US" sz="8815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735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587728"/>
            <a:ext cx="8800839" cy="31905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85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782" y="4328663"/>
            <a:ext cx="7463817" cy="92357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5252236"/>
            <a:ext cx="7463815" cy="1380692"/>
          </a:xfrm>
        </p:spPr>
        <p:txBody>
          <a:bodyPr anchor="t">
            <a:normAutofit/>
          </a:bodyPr>
          <a:lstStyle>
            <a:lvl1pPr marL="0" indent="0" algn="l">
              <a:buNone/>
              <a:defRPr sz="1983">
                <a:solidFill>
                  <a:schemeClr val="bg2">
                    <a:lumMod val="7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198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3706"/>
            <a:ext cx="7665553" cy="1679222"/>
          </a:xfrm>
        </p:spPr>
        <p:txBody>
          <a:bodyPr>
            <a:normAutofit/>
          </a:bodyPr>
          <a:lstStyle>
            <a:lvl1pPr algn="l">
              <a:defRPr sz="308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782" y="587729"/>
            <a:ext cx="7665553" cy="415141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290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9047" y="587728"/>
            <a:ext cx="2390571" cy="4869744"/>
          </a:xfrm>
        </p:spPr>
        <p:txBody>
          <a:bodyPr vert="eaVert">
            <a:normAutofit/>
          </a:bodyPr>
          <a:lstStyle>
            <a:lvl1pPr>
              <a:defRPr sz="308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782" y="587728"/>
            <a:ext cx="6841264" cy="60452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77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FF3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194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00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3706"/>
            <a:ext cx="7665553" cy="16792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82" y="587728"/>
            <a:ext cx="7665553" cy="415141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79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1" y="2182988"/>
            <a:ext cx="7487331" cy="2556150"/>
          </a:xfrm>
        </p:spPr>
        <p:txBody>
          <a:bodyPr anchor="b">
            <a:normAutofit/>
          </a:bodyPr>
          <a:lstStyle>
            <a:lvl1pPr algn="l">
              <a:defRPr sz="3526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4944377"/>
            <a:ext cx="7487329" cy="1688552"/>
          </a:xfrm>
        </p:spPr>
        <p:txBody>
          <a:bodyPr anchor="t">
            <a:normAutofit/>
          </a:bodyPr>
          <a:lstStyle>
            <a:lvl1pPr marL="0" indent="0" algn="l">
              <a:buNone/>
              <a:defRPr sz="1983">
                <a:solidFill>
                  <a:schemeClr val="bg2">
                    <a:lumMod val="7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49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3706"/>
            <a:ext cx="7665553" cy="1679222"/>
          </a:xfrm>
        </p:spPr>
        <p:txBody>
          <a:bodyPr>
            <a:normAutofit/>
          </a:bodyPr>
          <a:lstStyle>
            <a:lvl1pPr>
              <a:defRPr sz="3526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23782" y="587728"/>
            <a:ext cx="4619267" cy="4151411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452373" y="587728"/>
            <a:ext cx="4617245" cy="4142081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01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3706"/>
            <a:ext cx="7665553" cy="1679222"/>
          </a:xfrm>
        </p:spPr>
        <p:txBody>
          <a:bodyPr>
            <a:normAutofit/>
          </a:bodyPr>
          <a:lstStyle>
            <a:lvl1pPr>
              <a:defRPr sz="3526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8" y="587728"/>
            <a:ext cx="4346668" cy="671689"/>
          </a:xfrm>
        </p:spPr>
        <p:txBody>
          <a:bodyPr anchor="b">
            <a:noAutofit/>
          </a:bodyPr>
          <a:lstStyle>
            <a:lvl1pPr marL="0" indent="0">
              <a:buNone/>
              <a:defRPr sz="2645" b="0" cap="all">
                <a:solidFill>
                  <a:schemeClr val="tx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" y="1259417"/>
            <a:ext cx="4614004" cy="3479722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7672" y="624461"/>
            <a:ext cx="4401849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 cap="all">
                <a:solidFill>
                  <a:schemeClr val="tx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2374" y="1259416"/>
            <a:ext cx="4627147" cy="3470393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43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3706"/>
            <a:ext cx="7665553" cy="1679222"/>
          </a:xfrm>
        </p:spPr>
        <p:txBody>
          <a:bodyPr>
            <a:normAutofit/>
          </a:bodyPr>
          <a:lstStyle>
            <a:lvl1pPr>
              <a:defRPr sz="3526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72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12.07.2018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01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830" y="587728"/>
            <a:ext cx="3742690" cy="1679222"/>
          </a:xfrm>
        </p:spPr>
        <p:txBody>
          <a:bodyPr anchor="b">
            <a:normAutofit/>
          </a:bodyPr>
          <a:lstStyle>
            <a:lvl1pPr algn="l">
              <a:defRPr sz="2204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81" y="587728"/>
            <a:ext cx="5190877" cy="6045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6830" y="2434875"/>
            <a:ext cx="3742690" cy="2304266"/>
          </a:xfrm>
        </p:spPr>
        <p:txBody>
          <a:bodyPr anchor="t">
            <a:normAutofit/>
          </a:bodyPr>
          <a:lstStyle>
            <a:lvl1pPr marL="0" indent="0">
              <a:buNone/>
              <a:defRPr sz="176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6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588" y="1595261"/>
            <a:ext cx="4167032" cy="1259417"/>
          </a:xfrm>
        </p:spPr>
        <p:txBody>
          <a:bodyPr anchor="b">
            <a:normAutofit/>
          </a:bodyPr>
          <a:lstStyle>
            <a:lvl1pPr algn="l">
              <a:defRPr sz="2645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91117" y="1007533"/>
            <a:ext cx="3836917" cy="52895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3"/>
            </a:lvl1pPr>
            <a:lvl2pPr marL="503789" indent="0">
              <a:buNone/>
              <a:defRPr sz="1763"/>
            </a:lvl2pPr>
            <a:lvl3pPr marL="1007577" indent="0">
              <a:buNone/>
              <a:defRPr sz="176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54" y="3022600"/>
            <a:ext cx="4168161" cy="2294937"/>
          </a:xfrm>
        </p:spPr>
        <p:txBody>
          <a:bodyPr anchor="t">
            <a:normAutofit/>
          </a:bodyPr>
          <a:lstStyle>
            <a:lvl1pPr marL="0" indent="0">
              <a:buNone/>
              <a:defRPr sz="198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782" y="6800850"/>
            <a:ext cx="6796488" cy="402314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19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800984" y="4291346"/>
            <a:ext cx="2889061" cy="2929310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782" y="4953706"/>
            <a:ext cx="7665553" cy="16792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587729"/>
            <a:ext cx="7665553" cy="4151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9259" y="6800854"/>
            <a:ext cx="1403875" cy="4023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782" y="6800850"/>
            <a:ext cx="6796488" cy="4023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1760" y="6146657"/>
            <a:ext cx="1002105" cy="7381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85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493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txStyles>
    <p:titleStyle>
      <a:lvl1pPr algn="l" defTabSz="503789" rtl="0" eaLnBrk="1" latinLnBrk="0" hangingPunct="1">
        <a:spcBef>
          <a:spcPct val="0"/>
        </a:spcBef>
        <a:buNone/>
        <a:defRPr sz="3526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868" indent="-314868" algn="l" defTabSz="503789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0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18657" indent="-314868" algn="l" defTabSz="503789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8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322445" indent="-314868" algn="l" defTabSz="503789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6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700287" indent="-188921" algn="l" defTabSz="503789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204075" indent="-188921" algn="l" defTabSz="503789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770838" indent="-251894" algn="l" defTabSz="503789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274626" indent="-251894" algn="l" defTabSz="503789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778415" indent="-251894" algn="l" defTabSz="503789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282204" indent="-251894" algn="l" defTabSz="503789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776" y="5471876"/>
            <a:ext cx="2084624" cy="20846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0938"/>
            <a:ext cx="3190522" cy="2025562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3521830" y="2576135"/>
            <a:ext cx="4205134" cy="164163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Tasarım Odaklı Süreç</a:t>
            </a:r>
            <a:endParaRPr lang="tr-TR" sz="3200" dirty="0"/>
          </a:p>
          <a:p>
            <a:pPr algn="ctr"/>
            <a:endParaRPr lang="tr-TR" sz="1983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929351" y="654050"/>
            <a:ext cx="7237518" cy="68256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26" b="1" dirty="0" smtClean="0"/>
              <a:t>TASARIM SÜRECİ VE TANITIM</a:t>
            </a:r>
            <a:endParaRPr lang="tr-TR" sz="3526" dirty="0"/>
          </a:p>
        </p:txBody>
      </p:sp>
    </p:spTree>
    <p:extLst>
      <p:ext uri="{BB962C8B-B14F-4D97-AF65-F5344CB8AC3E}">
        <p14:creationId xmlns:p14="http://schemas.microsoft.com/office/powerpoint/2010/main" val="28954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9468" y="804163"/>
            <a:ext cx="617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2.2. Analiz </a:t>
            </a:r>
            <a:r>
              <a:rPr dirty="0"/>
              <a:t>ve </a:t>
            </a:r>
            <a:r>
              <a:rPr spc="-5" dirty="0"/>
              <a:t>Sentez</a:t>
            </a:r>
            <a:r>
              <a:rPr spc="-45" dirty="0"/>
              <a:t> </a:t>
            </a:r>
            <a:r>
              <a:rPr spc="-5" dirty="0"/>
              <a:t>(örnek)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4272" y="1573783"/>
            <a:ext cx="8378825" cy="48825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385"/>
              </a:spcBef>
              <a:buClr>
                <a:srgbClr val="00007C"/>
              </a:buClr>
              <a:buSzPct val="75000"/>
              <a:buAutoNum type="arabicPeriod" startAt="7"/>
              <a:tabLst>
                <a:tab pos="545465" algn="l"/>
                <a:tab pos="546735" algn="l"/>
              </a:tabLst>
            </a:pPr>
            <a:r>
              <a:rPr sz="2400" spc="-5" dirty="0">
                <a:latin typeface="Arial"/>
                <a:cs typeface="Arial"/>
              </a:rPr>
              <a:t>Hangi ergonomik faktörleri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değerlendirmeliyim?</a:t>
            </a:r>
            <a:endParaRPr sz="2400">
              <a:latin typeface="Arial"/>
              <a:cs typeface="Arial"/>
            </a:endParaRPr>
          </a:p>
          <a:p>
            <a:pPr marL="546100" marR="467359" indent="-533400">
              <a:lnSpc>
                <a:spcPts val="2580"/>
              </a:lnSpc>
              <a:spcBef>
                <a:spcPts val="625"/>
              </a:spcBef>
              <a:buClr>
                <a:srgbClr val="00007C"/>
              </a:buClr>
              <a:buSzPct val="75000"/>
              <a:buAutoNum type="arabicPeriod" startAt="7"/>
              <a:tabLst>
                <a:tab pos="545465" algn="l"/>
                <a:tab pos="546735" algn="l"/>
              </a:tabLst>
            </a:pPr>
            <a:r>
              <a:rPr sz="2400" spc="-5" dirty="0">
                <a:latin typeface="Arial"/>
                <a:cs typeface="Arial"/>
              </a:rPr>
              <a:t>Şu anda hangi tasarımlar mevcut? Bunlar hakkında </a:t>
            </a:r>
            <a:r>
              <a:rPr sz="2400" dirty="0">
                <a:latin typeface="Arial"/>
                <a:cs typeface="Arial"/>
              </a:rPr>
              <a:t>ne  </a:t>
            </a:r>
            <a:r>
              <a:rPr sz="2400" spc="-5" dirty="0">
                <a:latin typeface="Arial"/>
                <a:cs typeface="Arial"/>
              </a:rPr>
              <a:t>düşünüyorsun? Bunlar geliştirilebilir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mi?</a:t>
            </a:r>
            <a:endParaRPr sz="2400">
              <a:latin typeface="Arial"/>
              <a:cs typeface="Arial"/>
            </a:endParaRPr>
          </a:p>
          <a:p>
            <a:pPr marL="546100" marR="95885" indent="-533400">
              <a:lnSpc>
                <a:spcPts val="2580"/>
              </a:lnSpc>
              <a:spcBef>
                <a:spcPts val="590"/>
              </a:spcBef>
              <a:buClr>
                <a:srgbClr val="00007C"/>
              </a:buClr>
              <a:buSzPct val="75000"/>
              <a:buAutoNum type="arabicPeriod" startAt="7"/>
              <a:tabLst>
                <a:tab pos="545465" algn="l"/>
                <a:tab pos="546735" algn="l"/>
              </a:tabLst>
            </a:pPr>
            <a:r>
              <a:rPr sz="2400" spc="-5" dirty="0">
                <a:latin typeface="Arial"/>
                <a:cs typeface="Arial"/>
              </a:rPr>
              <a:t>Ürünümü tasarlamada bana yardımcı olacak üretici ya </a:t>
            </a:r>
            <a:r>
              <a:rPr sz="2400" spc="-10" dirty="0">
                <a:latin typeface="Arial"/>
                <a:cs typeface="Arial"/>
              </a:rPr>
              <a:t>da  </a:t>
            </a:r>
            <a:r>
              <a:rPr sz="2400" spc="-5" dirty="0">
                <a:latin typeface="Arial"/>
                <a:cs typeface="Arial"/>
              </a:rPr>
              <a:t>satıcıların adresleri?</a:t>
            </a:r>
            <a:endParaRPr sz="2400">
              <a:latin typeface="Arial"/>
              <a:cs typeface="Arial"/>
            </a:endParaRPr>
          </a:p>
          <a:p>
            <a:pPr marL="545465" marR="1605280" indent="-532765">
              <a:lnSpc>
                <a:spcPts val="2590"/>
              </a:lnSpc>
              <a:spcBef>
                <a:spcPts val="580"/>
              </a:spcBef>
              <a:buClr>
                <a:srgbClr val="00007C"/>
              </a:buClr>
              <a:buSzPct val="75000"/>
              <a:buAutoNum type="arabicPeriod" startAt="7"/>
              <a:tabLst>
                <a:tab pos="545465" algn="l"/>
                <a:tab pos="546735" algn="l"/>
              </a:tabLst>
            </a:pPr>
            <a:r>
              <a:rPr sz="2400" spc="-5" dirty="0">
                <a:latin typeface="Arial"/>
                <a:cs typeface="Arial"/>
              </a:rPr>
              <a:t>Bana tasarımda yardımcı olabilecek araştırma  materyallerini nereden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toplayabilirim?</a:t>
            </a:r>
            <a:endParaRPr sz="24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240"/>
              </a:spcBef>
              <a:buClr>
                <a:srgbClr val="00007C"/>
              </a:buClr>
              <a:buSzPct val="75000"/>
              <a:buAutoNum type="arabicPeriod" startAt="7"/>
              <a:tabLst>
                <a:tab pos="545465" algn="l"/>
                <a:tab pos="546735" algn="l"/>
              </a:tabLst>
            </a:pPr>
            <a:r>
              <a:rPr sz="2400" spc="-5" dirty="0">
                <a:latin typeface="Arial"/>
                <a:cs typeface="Arial"/>
              </a:rPr>
              <a:t>Ürünüm kimlere yönelik? </a:t>
            </a:r>
            <a:r>
              <a:rPr sz="2400" spc="-10" dirty="0">
                <a:latin typeface="Arial"/>
                <a:cs typeface="Arial"/>
              </a:rPr>
              <a:t>Yaş </a:t>
            </a:r>
            <a:r>
              <a:rPr sz="2400" spc="-5" dirty="0">
                <a:latin typeface="Arial"/>
                <a:cs typeface="Arial"/>
              </a:rPr>
              <a:t>grubu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nedir?</a:t>
            </a:r>
            <a:endParaRPr sz="24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285"/>
              </a:spcBef>
              <a:buClr>
                <a:srgbClr val="00007C"/>
              </a:buClr>
              <a:buSzPct val="75000"/>
              <a:buAutoNum type="arabicPeriod" startAt="7"/>
              <a:tabLst>
                <a:tab pos="545465" algn="l"/>
                <a:tab pos="546735" algn="l"/>
              </a:tabLst>
            </a:pPr>
            <a:r>
              <a:rPr sz="2400" spc="-5" dirty="0">
                <a:latin typeface="Arial"/>
                <a:cs typeface="Arial"/>
              </a:rPr>
              <a:t>Çözümümüm tasarım problemini çözmesi muhtemel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mi?</a:t>
            </a:r>
            <a:endParaRPr sz="2400">
              <a:latin typeface="Arial"/>
              <a:cs typeface="Arial"/>
            </a:endParaRPr>
          </a:p>
          <a:p>
            <a:pPr marL="546100" marR="1377315" indent="-533400">
              <a:lnSpc>
                <a:spcPts val="2590"/>
              </a:lnSpc>
              <a:spcBef>
                <a:spcPts val="605"/>
              </a:spcBef>
              <a:buClr>
                <a:srgbClr val="00007C"/>
              </a:buClr>
              <a:buSzPct val="75000"/>
              <a:buAutoNum type="arabicPeriod" startAt="7"/>
              <a:tabLst>
                <a:tab pos="545465" algn="l"/>
                <a:tab pos="546735" algn="l"/>
              </a:tabLst>
            </a:pPr>
            <a:r>
              <a:rPr sz="2400" spc="-5" dirty="0">
                <a:latin typeface="Arial"/>
                <a:cs typeface="Arial"/>
              </a:rPr>
              <a:t>Üretim için hangi ekipman ve makinalara ihtiyaç  duyacağım?</a:t>
            </a:r>
            <a:endParaRPr sz="2400">
              <a:latin typeface="Arial"/>
              <a:cs typeface="Arial"/>
            </a:endParaRPr>
          </a:p>
          <a:p>
            <a:pPr marL="545465" marR="5080" indent="-532765">
              <a:lnSpc>
                <a:spcPts val="2590"/>
              </a:lnSpc>
              <a:spcBef>
                <a:spcPts val="570"/>
              </a:spcBef>
              <a:buClr>
                <a:srgbClr val="00007C"/>
              </a:buClr>
              <a:buSzPct val="75000"/>
              <a:buAutoNum type="arabicPeriod" startAt="7"/>
              <a:tabLst>
                <a:tab pos="545465" algn="l"/>
                <a:tab pos="546735" algn="l"/>
              </a:tabLst>
            </a:pPr>
            <a:r>
              <a:rPr sz="2400" spc="-10" dirty="0">
                <a:latin typeface="Arial"/>
                <a:cs typeface="Arial"/>
              </a:rPr>
              <a:t>Yapım </a:t>
            </a:r>
            <a:r>
              <a:rPr sz="2400" spc="-5" dirty="0">
                <a:latin typeface="Arial"/>
                <a:cs typeface="Arial"/>
              </a:rPr>
              <a:t>sonunda amaçladığım fonksiyonelliğe ulaşabilecek  miyim?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0052" y="875791"/>
            <a:ext cx="5969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2.2. Planlama (zaman</a:t>
            </a:r>
            <a:r>
              <a:rPr spc="-40" dirty="0"/>
              <a:t> </a:t>
            </a:r>
            <a:r>
              <a:rPr spc="-5" dirty="0"/>
              <a:t>planı)</a:t>
            </a:r>
          </a:p>
        </p:txBody>
      </p:sp>
      <p:sp>
        <p:nvSpPr>
          <p:cNvPr id="3" name="object 3"/>
          <p:cNvSpPr/>
          <p:nvPr/>
        </p:nvSpPr>
        <p:spPr>
          <a:xfrm>
            <a:off x="7174869" y="3882771"/>
            <a:ext cx="552450" cy="78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5195" y="1978151"/>
            <a:ext cx="8138159" cy="4282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0052" y="958087"/>
            <a:ext cx="5969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2.2. Planlama (zaman</a:t>
            </a:r>
            <a:r>
              <a:rPr spc="-40" dirty="0"/>
              <a:t> </a:t>
            </a:r>
            <a:r>
              <a:rPr spc="-5" dirty="0"/>
              <a:t>planı)</a:t>
            </a:r>
          </a:p>
        </p:txBody>
      </p:sp>
      <p:sp>
        <p:nvSpPr>
          <p:cNvPr id="3" name="object 3"/>
          <p:cNvSpPr/>
          <p:nvPr/>
        </p:nvSpPr>
        <p:spPr>
          <a:xfrm>
            <a:off x="1241939" y="1978151"/>
            <a:ext cx="8279892" cy="482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6752" y="804163"/>
            <a:ext cx="5435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2.2. Planlama (akış</a:t>
            </a:r>
            <a:r>
              <a:rPr spc="-40" dirty="0"/>
              <a:t> </a:t>
            </a:r>
            <a:r>
              <a:rPr spc="-5" dirty="0"/>
              <a:t>planı)</a:t>
            </a:r>
          </a:p>
        </p:txBody>
      </p:sp>
      <p:sp>
        <p:nvSpPr>
          <p:cNvPr id="3" name="object 3"/>
          <p:cNvSpPr/>
          <p:nvPr/>
        </p:nvSpPr>
        <p:spPr>
          <a:xfrm>
            <a:off x="1340831" y="1777898"/>
            <a:ext cx="7998094" cy="4454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2209" y="2255011"/>
            <a:ext cx="7494905" cy="41249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Taslak çizimi geliştirmek için, benzer amaçlar  için üretilmiş olan tasarımları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araştırır.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14" dirty="0">
                <a:latin typeface="Arial"/>
                <a:cs typeface="Arial"/>
              </a:rPr>
              <a:t>Đşlevsellik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Ergonomi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Boyut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Ağırlık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Materyal seçimi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Estetik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duruş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Fonksiyonel özellik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340" y="1206499"/>
            <a:ext cx="2668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3.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Araştırma</a:t>
            </a:r>
          </a:p>
        </p:txBody>
      </p:sp>
      <p:sp>
        <p:nvSpPr>
          <p:cNvPr id="4" name="object 4"/>
          <p:cNvSpPr/>
          <p:nvPr/>
        </p:nvSpPr>
        <p:spPr>
          <a:xfrm>
            <a:off x="5059558" y="3130295"/>
            <a:ext cx="4241291" cy="3182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2209" y="1884679"/>
            <a:ext cx="7586345" cy="47275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marR="293370" indent="-342265" algn="just">
              <a:lnSpc>
                <a:spcPct val="80000"/>
              </a:lnSpc>
              <a:spcBef>
                <a:spcPts val="58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En fazla çabanın </a:t>
            </a:r>
            <a:r>
              <a:rPr sz="2000" dirty="0">
                <a:latin typeface="Arial"/>
                <a:cs typeface="Arial"/>
              </a:rPr>
              <a:t>bu </a:t>
            </a:r>
            <a:r>
              <a:rPr sz="2000" spc="-10" dirty="0">
                <a:latin typeface="Arial"/>
                <a:cs typeface="Arial"/>
              </a:rPr>
              <a:t>kısımda </a:t>
            </a:r>
            <a:r>
              <a:rPr sz="2000" spc="-5" dirty="0">
                <a:latin typeface="Arial"/>
                <a:cs typeface="Arial"/>
              </a:rPr>
              <a:t>gösterilmesi gerekir. Dolayısıyla,  aşağıdaki hususların her biri için </a:t>
            </a:r>
            <a:r>
              <a:rPr sz="2000" dirty="0">
                <a:latin typeface="Arial"/>
                <a:cs typeface="Arial"/>
              </a:rPr>
              <a:t>en </a:t>
            </a:r>
            <a:r>
              <a:rPr sz="2000" spc="-5" dirty="0">
                <a:latin typeface="Arial"/>
                <a:cs typeface="Arial"/>
              </a:rPr>
              <a:t>az bir sayfa oluşturulması  gerekir.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07C"/>
              </a:buClr>
              <a:buFont typeface="Wingdings"/>
              <a:buChar char=""/>
            </a:pPr>
            <a:endParaRPr sz="2050">
              <a:latin typeface="Times New Roman"/>
              <a:cs typeface="Times New Roman"/>
            </a:endParaRPr>
          </a:p>
          <a:p>
            <a:pPr marL="354965" indent="-342265">
              <a:lnSpc>
                <a:spcPts val="2165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Proje için uygun malzemeler</a:t>
            </a:r>
            <a:endParaRPr sz="2000">
              <a:latin typeface="Arial"/>
              <a:cs typeface="Arial"/>
            </a:endParaRPr>
          </a:p>
          <a:p>
            <a:pPr marL="354965" marR="725805">
              <a:lnSpc>
                <a:spcPct val="80200"/>
              </a:lnSpc>
              <a:spcBef>
                <a:spcPts val="240"/>
              </a:spcBef>
            </a:pPr>
            <a:r>
              <a:rPr sz="2000" spc="-5" dirty="0">
                <a:latin typeface="Arial"/>
                <a:cs typeface="Arial"/>
              </a:rPr>
              <a:t>Malzemeler hangi yollarla birleştirilebilir (bağlantı çeşitleri)  Projeye uygulanması gereken ergonomik faktörler  Tasarım problemine ilişkin emniyet faktörleri  Üreticilere/satıcılara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mektup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ts val="1685"/>
              </a:lnSpc>
            </a:pPr>
            <a:r>
              <a:rPr sz="2000" spc="-5" dirty="0">
                <a:latin typeface="Arial"/>
                <a:cs typeface="Arial"/>
              </a:rPr>
              <a:t>Kütüphanede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araştırma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ts val="2165"/>
              </a:lnSpc>
            </a:pPr>
            <a:r>
              <a:rPr sz="2000" spc="-95" dirty="0">
                <a:latin typeface="Arial"/>
                <a:cs typeface="Arial"/>
              </a:rPr>
              <a:t>Đnternette</a:t>
            </a:r>
            <a:r>
              <a:rPr sz="2000" spc="-10" dirty="0">
                <a:latin typeface="Arial"/>
                <a:cs typeface="Arial"/>
              </a:rPr>
              <a:t> araştırma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8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Tasarım probleminin çözümünde ilgili </a:t>
            </a:r>
            <a:r>
              <a:rPr sz="2000" dirty="0">
                <a:latin typeface="Arial"/>
                <a:cs typeface="Arial"/>
              </a:rPr>
              <a:t>görülen </a:t>
            </a:r>
            <a:r>
              <a:rPr sz="2000" spc="-5" dirty="0">
                <a:latin typeface="Arial"/>
                <a:cs typeface="Arial"/>
              </a:rPr>
              <a:t>kişiler ile görüşme  (görüşmelerin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kaydedilmesi).</a:t>
            </a:r>
            <a:endParaRPr sz="2000">
              <a:latin typeface="Arial"/>
              <a:cs typeface="Arial"/>
            </a:endParaRPr>
          </a:p>
          <a:p>
            <a:pPr marL="354965" marR="422909">
              <a:lnSpc>
                <a:spcPct val="80200"/>
              </a:lnSpc>
              <a:spcBef>
                <a:spcPts val="10"/>
              </a:spcBef>
            </a:pPr>
            <a:r>
              <a:rPr sz="2000" dirty="0">
                <a:latin typeface="Arial"/>
                <a:cs typeface="Arial"/>
              </a:rPr>
              <a:t>Anket </a:t>
            </a:r>
            <a:r>
              <a:rPr sz="2000" spc="-5" dirty="0">
                <a:latin typeface="Arial"/>
                <a:cs typeface="Arial"/>
              </a:rPr>
              <a:t>çalışması yapılması ve sonuçların grafiklerle gösterimi  Piyasada mevcut ürünler ile ilgili bilgi ve resim toplanması  Piyasada mevcut ürünlerin nasıl üretildiğinin araştırlması  </a:t>
            </a:r>
            <a:r>
              <a:rPr sz="2000" dirty="0">
                <a:latin typeface="Arial"/>
                <a:cs typeface="Arial"/>
              </a:rPr>
              <a:t>Diğer </a:t>
            </a:r>
            <a:r>
              <a:rPr sz="2000" spc="-5" dirty="0">
                <a:latin typeface="Arial"/>
                <a:cs typeface="Arial"/>
              </a:rPr>
              <a:t>ilgili </a:t>
            </a:r>
            <a:r>
              <a:rPr sz="2000" dirty="0">
                <a:latin typeface="Arial"/>
                <a:cs typeface="Arial"/>
              </a:rPr>
              <a:t>alanlara </a:t>
            </a:r>
            <a:r>
              <a:rPr sz="2000" spc="-5" dirty="0">
                <a:latin typeface="Arial"/>
                <a:cs typeface="Arial"/>
              </a:rPr>
              <a:t>ilişkin </a:t>
            </a:r>
            <a:r>
              <a:rPr sz="2000" spc="-10" dirty="0">
                <a:latin typeface="Arial"/>
                <a:cs typeface="Arial"/>
              </a:rPr>
              <a:t>araştırma </a:t>
            </a:r>
            <a:r>
              <a:rPr sz="2000" spc="-5" dirty="0">
                <a:latin typeface="Arial"/>
                <a:cs typeface="Arial"/>
              </a:rPr>
              <a:t>(ör. elektronik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devreler)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340" y="990091"/>
            <a:ext cx="2668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3.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Araştırma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6856" y="958087"/>
            <a:ext cx="503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3.1. Malzeme</a:t>
            </a:r>
            <a:r>
              <a:rPr spc="-50" dirty="0"/>
              <a:t> </a:t>
            </a:r>
            <a:r>
              <a:rPr spc="-5" dirty="0"/>
              <a:t>özellikleri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2354071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2214" y="2354071"/>
            <a:ext cx="1210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Pl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k</a:t>
            </a:r>
            <a:r>
              <a:rPr sz="2400" spc="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5060" y="2354071"/>
            <a:ext cx="160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Yumuşaklık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1070" y="2354071"/>
            <a:ext cx="1211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Elastiklik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15340" y="3418332"/>
            <a:ext cx="1847850" cy="999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5345" y="2985516"/>
            <a:ext cx="1847482" cy="1999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60395" y="3057144"/>
            <a:ext cx="1624203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45391" y="2915411"/>
            <a:ext cx="1847482" cy="1999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9421" y="5218176"/>
            <a:ext cx="160020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64838" y="5677913"/>
            <a:ext cx="82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ilm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43581" y="5073396"/>
            <a:ext cx="1647824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33859" y="5030213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rt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28066" y="5146547"/>
            <a:ext cx="1485900" cy="190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25128" y="5892797"/>
            <a:ext cx="913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0" dirty="0">
                <a:latin typeface="Arial"/>
                <a:cs typeface="Arial"/>
              </a:rPr>
              <a:t>Đ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0152" y="958087"/>
            <a:ext cx="437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3.1. Malzeme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seçimi</a:t>
            </a:r>
          </a:p>
        </p:txBody>
      </p:sp>
      <p:sp>
        <p:nvSpPr>
          <p:cNvPr id="3" name="object 3"/>
          <p:cNvSpPr/>
          <p:nvPr/>
        </p:nvSpPr>
        <p:spPr>
          <a:xfrm>
            <a:off x="1243463" y="1906524"/>
            <a:ext cx="8206740" cy="4680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4160" y="1086103"/>
            <a:ext cx="4243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3.1.Malzeme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seçimi</a:t>
            </a:r>
          </a:p>
        </p:txBody>
      </p:sp>
      <p:sp>
        <p:nvSpPr>
          <p:cNvPr id="3" name="object 3"/>
          <p:cNvSpPr/>
          <p:nvPr/>
        </p:nvSpPr>
        <p:spPr>
          <a:xfrm>
            <a:off x="1241939" y="2049780"/>
            <a:ext cx="8136635" cy="4346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1309" y="1061719"/>
            <a:ext cx="7376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</a:rPr>
              <a:t>3.2. </a:t>
            </a:r>
            <a:r>
              <a:rPr sz="3200" spc="-10" dirty="0">
                <a:solidFill>
                  <a:srgbClr val="FF0000"/>
                </a:solidFill>
              </a:rPr>
              <a:t>Malzeme </a:t>
            </a:r>
            <a:r>
              <a:rPr sz="3200" spc="-5" dirty="0">
                <a:solidFill>
                  <a:srgbClr val="FF0000"/>
                </a:solidFill>
              </a:rPr>
              <a:t>bilgisine yönelik</a:t>
            </a:r>
            <a:r>
              <a:rPr sz="3200" spc="-70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çalışma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43463" y="2049779"/>
            <a:ext cx="8206740" cy="4681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0136" y="1538986"/>
            <a:ext cx="7071867" cy="3848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0178" y="2051304"/>
            <a:ext cx="2231390" cy="862965"/>
          </a:xfrm>
          <a:custGeom>
            <a:avLst/>
            <a:gdLst/>
            <a:ahLst/>
            <a:cxnLst/>
            <a:rect l="l" t="t" r="r" b="b"/>
            <a:pathLst>
              <a:path w="2231390" h="862964">
                <a:moveTo>
                  <a:pt x="2231136" y="431292"/>
                </a:moveTo>
                <a:lnTo>
                  <a:pt x="2229098" y="404908"/>
                </a:lnTo>
                <a:lnTo>
                  <a:pt x="2223063" y="378957"/>
                </a:lnTo>
                <a:lnTo>
                  <a:pt x="2199471" y="328532"/>
                </a:lnTo>
                <a:lnTo>
                  <a:pt x="2161295" y="280367"/>
                </a:lnTo>
                <a:lnTo>
                  <a:pt x="2109472" y="234818"/>
                </a:lnTo>
                <a:lnTo>
                  <a:pt x="2044939" y="192236"/>
                </a:lnTo>
                <a:lnTo>
                  <a:pt x="2008198" y="172168"/>
                </a:lnTo>
                <a:lnTo>
                  <a:pt x="1968631" y="152974"/>
                </a:lnTo>
                <a:lnTo>
                  <a:pt x="1926355" y="134699"/>
                </a:lnTo>
                <a:lnTo>
                  <a:pt x="1881487" y="117387"/>
                </a:lnTo>
                <a:lnTo>
                  <a:pt x="1834143" y="101081"/>
                </a:lnTo>
                <a:lnTo>
                  <a:pt x="1784441" y="85826"/>
                </a:lnTo>
                <a:lnTo>
                  <a:pt x="1732498" y="71666"/>
                </a:lnTo>
                <a:lnTo>
                  <a:pt x="1678432" y="58645"/>
                </a:lnTo>
                <a:lnTo>
                  <a:pt x="1622358" y="46808"/>
                </a:lnTo>
                <a:lnTo>
                  <a:pt x="1564394" y="36197"/>
                </a:lnTo>
                <a:lnTo>
                  <a:pt x="1504658" y="26859"/>
                </a:lnTo>
                <a:lnTo>
                  <a:pt x="1443266" y="18836"/>
                </a:lnTo>
                <a:lnTo>
                  <a:pt x="1380335" y="12172"/>
                </a:lnTo>
                <a:lnTo>
                  <a:pt x="1315983" y="6913"/>
                </a:lnTo>
                <a:lnTo>
                  <a:pt x="1250326" y="3102"/>
                </a:lnTo>
                <a:lnTo>
                  <a:pt x="1183482" y="782"/>
                </a:lnTo>
                <a:lnTo>
                  <a:pt x="1115568" y="0"/>
                </a:lnTo>
                <a:lnTo>
                  <a:pt x="1047496" y="782"/>
                </a:lnTo>
                <a:lnTo>
                  <a:pt x="980519" y="3102"/>
                </a:lnTo>
                <a:lnTo>
                  <a:pt x="914751" y="6913"/>
                </a:lnTo>
                <a:lnTo>
                  <a:pt x="850308" y="12172"/>
                </a:lnTo>
                <a:lnTo>
                  <a:pt x="787307" y="18836"/>
                </a:lnTo>
                <a:lnTo>
                  <a:pt x="725863" y="26859"/>
                </a:lnTo>
                <a:lnTo>
                  <a:pt x="666090" y="36197"/>
                </a:lnTo>
                <a:lnTo>
                  <a:pt x="608106" y="46808"/>
                </a:lnTo>
                <a:lnTo>
                  <a:pt x="552026" y="58645"/>
                </a:lnTo>
                <a:lnTo>
                  <a:pt x="497965" y="71666"/>
                </a:lnTo>
                <a:lnTo>
                  <a:pt x="446040" y="85826"/>
                </a:lnTo>
                <a:lnTo>
                  <a:pt x="396365" y="101081"/>
                </a:lnTo>
                <a:lnTo>
                  <a:pt x="349057" y="117387"/>
                </a:lnTo>
                <a:lnTo>
                  <a:pt x="304230" y="134699"/>
                </a:lnTo>
                <a:lnTo>
                  <a:pt x="262002" y="152974"/>
                </a:lnTo>
                <a:lnTo>
                  <a:pt x="222487" y="172168"/>
                </a:lnTo>
                <a:lnTo>
                  <a:pt x="185802" y="192236"/>
                </a:lnTo>
                <a:lnTo>
                  <a:pt x="152061" y="213134"/>
                </a:lnTo>
                <a:lnTo>
                  <a:pt x="93877" y="257244"/>
                </a:lnTo>
                <a:lnTo>
                  <a:pt x="48860" y="304145"/>
                </a:lnTo>
                <a:lnTo>
                  <a:pt x="17936" y="353484"/>
                </a:lnTo>
                <a:lnTo>
                  <a:pt x="2031" y="404908"/>
                </a:lnTo>
                <a:lnTo>
                  <a:pt x="0" y="431292"/>
                </a:lnTo>
                <a:lnTo>
                  <a:pt x="2031" y="457518"/>
                </a:lnTo>
                <a:lnTo>
                  <a:pt x="17936" y="508698"/>
                </a:lnTo>
                <a:lnTo>
                  <a:pt x="48860" y="557876"/>
                </a:lnTo>
                <a:lnTo>
                  <a:pt x="93877" y="604689"/>
                </a:lnTo>
                <a:lnTo>
                  <a:pt x="152061" y="648772"/>
                </a:lnTo>
                <a:lnTo>
                  <a:pt x="185802" y="669676"/>
                </a:lnTo>
                <a:lnTo>
                  <a:pt x="222487" y="689761"/>
                </a:lnTo>
                <a:lnTo>
                  <a:pt x="262002" y="708981"/>
                </a:lnTo>
                <a:lnTo>
                  <a:pt x="304230" y="727292"/>
                </a:lnTo>
                <a:lnTo>
                  <a:pt x="349057" y="744647"/>
                </a:lnTo>
                <a:lnTo>
                  <a:pt x="396365" y="761000"/>
                </a:lnTo>
                <a:lnTo>
                  <a:pt x="446040" y="776307"/>
                </a:lnTo>
                <a:lnTo>
                  <a:pt x="497965" y="790522"/>
                </a:lnTo>
                <a:lnTo>
                  <a:pt x="552026" y="803599"/>
                </a:lnTo>
                <a:lnTo>
                  <a:pt x="608106" y="815493"/>
                </a:lnTo>
                <a:lnTo>
                  <a:pt x="666090" y="826158"/>
                </a:lnTo>
                <a:lnTo>
                  <a:pt x="725863" y="835549"/>
                </a:lnTo>
                <a:lnTo>
                  <a:pt x="787307" y="843620"/>
                </a:lnTo>
                <a:lnTo>
                  <a:pt x="850308" y="850325"/>
                </a:lnTo>
                <a:lnTo>
                  <a:pt x="914751" y="855620"/>
                </a:lnTo>
                <a:lnTo>
                  <a:pt x="980519" y="859458"/>
                </a:lnTo>
                <a:lnTo>
                  <a:pt x="1047496" y="861795"/>
                </a:lnTo>
                <a:lnTo>
                  <a:pt x="1115568" y="862584"/>
                </a:lnTo>
                <a:lnTo>
                  <a:pt x="1183482" y="861795"/>
                </a:lnTo>
                <a:lnTo>
                  <a:pt x="1250326" y="859458"/>
                </a:lnTo>
                <a:lnTo>
                  <a:pt x="1315983" y="855620"/>
                </a:lnTo>
                <a:lnTo>
                  <a:pt x="1380335" y="850325"/>
                </a:lnTo>
                <a:lnTo>
                  <a:pt x="1443266" y="843620"/>
                </a:lnTo>
                <a:lnTo>
                  <a:pt x="1504658" y="835549"/>
                </a:lnTo>
                <a:lnTo>
                  <a:pt x="1564394" y="826158"/>
                </a:lnTo>
                <a:lnTo>
                  <a:pt x="1622358" y="815493"/>
                </a:lnTo>
                <a:lnTo>
                  <a:pt x="1678432" y="803599"/>
                </a:lnTo>
                <a:lnTo>
                  <a:pt x="1732498" y="790522"/>
                </a:lnTo>
                <a:lnTo>
                  <a:pt x="1784441" y="776307"/>
                </a:lnTo>
                <a:lnTo>
                  <a:pt x="1834143" y="761000"/>
                </a:lnTo>
                <a:lnTo>
                  <a:pt x="1881487" y="744647"/>
                </a:lnTo>
                <a:lnTo>
                  <a:pt x="1926355" y="727292"/>
                </a:lnTo>
                <a:lnTo>
                  <a:pt x="1968631" y="708981"/>
                </a:lnTo>
                <a:lnTo>
                  <a:pt x="2008198" y="689761"/>
                </a:lnTo>
                <a:lnTo>
                  <a:pt x="2044939" y="669676"/>
                </a:lnTo>
                <a:lnTo>
                  <a:pt x="2078736" y="648772"/>
                </a:lnTo>
                <a:lnTo>
                  <a:pt x="2137031" y="604689"/>
                </a:lnTo>
                <a:lnTo>
                  <a:pt x="2182147" y="557876"/>
                </a:lnTo>
                <a:lnTo>
                  <a:pt x="2213149" y="508698"/>
                </a:lnTo>
                <a:lnTo>
                  <a:pt x="2229098" y="457518"/>
                </a:lnTo>
                <a:lnTo>
                  <a:pt x="2231136" y="43129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0177" y="2051303"/>
            <a:ext cx="2231390" cy="862965"/>
          </a:xfrm>
          <a:custGeom>
            <a:avLst/>
            <a:gdLst/>
            <a:ahLst/>
            <a:cxnLst/>
            <a:rect l="l" t="t" r="r" b="b"/>
            <a:pathLst>
              <a:path w="2231390" h="862964">
                <a:moveTo>
                  <a:pt x="1115567" y="0"/>
                </a:moveTo>
                <a:lnTo>
                  <a:pt x="1047496" y="782"/>
                </a:lnTo>
                <a:lnTo>
                  <a:pt x="980518" y="3102"/>
                </a:lnTo>
                <a:lnTo>
                  <a:pt x="914751" y="6913"/>
                </a:lnTo>
                <a:lnTo>
                  <a:pt x="850308" y="12172"/>
                </a:lnTo>
                <a:lnTo>
                  <a:pt x="787307" y="18836"/>
                </a:lnTo>
                <a:lnTo>
                  <a:pt x="725862" y="26859"/>
                </a:lnTo>
                <a:lnTo>
                  <a:pt x="666090" y="36197"/>
                </a:lnTo>
                <a:lnTo>
                  <a:pt x="608106" y="46808"/>
                </a:lnTo>
                <a:lnTo>
                  <a:pt x="552026" y="58645"/>
                </a:lnTo>
                <a:lnTo>
                  <a:pt x="497965" y="71666"/>
                </a:lnTo>
                <a:lnTo>
                  <a:pt x="446040" y="85826"/>
                </a:lnTo>
                <a:lnTo>
                  <a:pt x="396365" y="101081"/>
                </a:lnTo>
                <a:lnTo>
                  <a:pt x="349057" y="117387"/>
                </a:lnTo>
                <a:lnTo>
                  <a:pt x="304230" y="134699"/>
                </a:lnTo>
                <a:lnTo>
                  <a:pt x="262002" y="152974"/>
                </a:lnTo>
                <a:lnTo>
                  <a:pt x="222487" y="172168"/>
                </a:lnTo>
                <a:lnTo>
                  <a:pt x="185802" y="192236"/>
                </a:lnTo>
                <a:lnTo>
                  <a:pt x="152061" y="213134"/>
                </a:lnTo>
                <a:lnTo>
                  <a:pt x="93877" y="257244"/>
                </a:lnTo>
                <a:lnTo>
                  <a:pt x="48860" y="304145"/>
                </a:lnTo>
                <a:lnTo>
                  <a:pt x="17936" y="353484"/>
                </a:lnTo>
                <a:lnTo>
                  <a:pt x="2031" y="404908"/>
                </a:lnTo>
                <a:lnTo>
                  <a:pt x="0" y="431291"/>
                </a:lnTo>
                <a:lnTo>
                  <a:pt x="2031" y="457518"/>
                </a:lnTo>
                <a:lnTo>
                  <a:pt x="17936" y="508698"/>
                </a:lnTo>
                <a:lnTo>
                  <a:pt x="48860" y="557876"/>
                </a:lnTo>
                <a:lnTo>
                  <a:pt x="93877" y="604689"/>
                </a:lnTo>
                <a:lnTo>
                  <a:pt x="152061" y="648772"/>
                </a:lnTo>
                <a:lnTo>
                  <a:pt x="185802" y="669676"/>
                </a:lnTo>
                <a:lnTo>
                  <a:pt x="222487" y="689761"/>
                </a:lnTo>
                <a:lnTo>
                  <a:pt x="262002" y="708981"/>
                </a:lnTo>
                <a:lnTo>
                  <a:pt x="304230" y="727292"/>
                </a:lnTo>
                <a:lnTo>
                  <a:pt x="349057" y="744647"/>
                </a:lnTo>
                <a:lnTo>
                  <a:pt x="396365" y="761000"/>
                </a:lnTo>
                <a:lnTo>
                  <a:pt x="446040" y="776307"/>
                </a:lnTo>
                <a:lnTo>
                  <a:pt x="497965" y="790522"/>
                </a:lnTo>
                <a:lnTo>
                  <a:pt x="552026" y="803599"/>
                </a:lnTo>
                <a:lnTo>
                  <a:pt x="608106" y="815493"/>
                </a:lnTo>
                <a:lnTo>
                  <a:pt x="666090" y="826158"/>
                </a:lnTo>
                <a:lnTo>
                  <a:pt x="725862" y="835549"/>
                </a:lnTo>
                <a:lnTo>
                  <a:pt x="787307" y="843620"/>
                </a:lnTo>
                <a:lnTo>
                  <a:pt x="850308" y="850325"/>
                </a:lnTo>
                <a:lnTo>
                  <a:pt x="914751" y="855620"/>
                </a:lnTo>
                <a:lnTo>
                  <a:pt x="980518" y="859458"/>
                </a:lnTo>
                <a:lnTo>
                  <a:pt x="1047496" y="861795"/>
                </a:lnTo>
                <a:lnTo>
                  <a:pt x="1115567" y="862583"/>
                </a:lnTo>
                <a:lnTo>
                  <a:pt x="1183482" y="861795"/>
                </a:lnTo>
                <a:lnTo>
                  <a:pt x="1250326" y="859458"/>
                </a:lnTo>
                <a:lnTo>
                  <a:pt x="1315983" y="855620"/>
                </a:lnTo>
                <a:lnTo>
                  <a:pt x="1380335" y="850325"/>
                </a:lnTo>
                <a:lnTo>
                  <a:pt x="1443266" y="843620"/>
                </a:lnTo>
                <a:lnTo>
                  <a:pt x="1504658" y="835549"/>
                </a:lnTo>
                <a:lnTo>
                  <a:pt x="1564394" y="826158"/>
                </a:lnTo>
                <a:lnTo>
                  <a:pt x="1622358" y="815493"/>
                </a:lnTo>
                <a:lnTo>
                  <a:pt x="1678431" y="803599"/>
                </a:lnTo>
                <a:lnTo>
                  <a:pt x="1732498" y="790522"/>
                </a:lnTo>
                <a:lnTo>
                  <a:pt x="1784441" y="776307"/>
                </a:lnTo>
                <a:lnTo>
                  <a:pt x="1834143" y="761000"/>
                </a:lnTo>
                <a:lnTo>
                  <a:pt x="1881487" y="744647"/>
                </a:lnTo>
                <a:lnTo>
                  <a:pt x="1926355" y="727292"/>
                </a:lnTo>
                <a:lnTo>
                  <a:pt x="1968631" y="708981"/>
                </a:lnTo>
                <a:lnTo>
                  <a:pt x="2008198" y="689761"/>
                </a:lnTo>
                <a:lnTo>
                  <a:pt x="2044938" y="669676"/>
                </a:lnTo>
                <a:lnTo>
                  <a:pt x="2078735" y="648772"/>
                </a:lnTo>
                <a:lnTo>
                  <a:pt x="2137031" y="604689"/>
                </a:lnTo>
                <a:lnTo>
                  <a:pt x="2182147" y="557876"/>
                </a:lnTo>
                <a:lnTo>
                  <a:pt x="2213148" y="508698"/>
                </a:lnTo>
                <a:lnTo>
                  <a:pt x="2229098" y="457518"/>
                </a:lnTo>
                <a:lnTo>
                  <a:pt x="2231135" y="431291"/>
                </a:lnTo>
                <a:lnTo>
                  <a:pt x="2229098" y="404908"/>
                </a:lnTo>
                <a:lnTo>
                  <a:pt x="2213148" y="353484"/>
                </a:lnTo>
                <a:lnTo>
                  <a:pt x="2182147" y="304145"/>
                </a:lnTo>
                <a:lnTo>
                  <a:pt x="2137031" y="257244"/>
                </a:lnTo>
                <a:lnTo>
                  <a:pt x="2078735" y="213134"/>
                </a:lnTo>
                <a:lnTo>
                  <a:pt x="2044938" y="192236"/>
                </a:lnTo>
                <a:lnTo>
                  <a:pt x="2008198" y="172168"/>
                </a:lnTo>
                <a:lnTo>
                  <a:pt x="1968631" y="152974"/>
                </a:lnTo>
                <a:lnTo>
                  <a:pt x="1926355" y="134699"/>
                </a:lnTo>
                <a:lnTo>
                  <a:pt x="1881487" y="117387"/>
                </a:lnTo>
                <a:lnTo>
                  <a:pt x="1834143" y="101081"/>
                </a:lnTo>
                <a:lnTo>
                  <a:pt x="1784441" y="85826"/>
                </a:lnTo>
                <a:lnTo>
                  <a:pt x="1732498" y="71666"/>
                </a:lnTo>
                <a:lnTo>
                  <a:pt x="1678431" y="58645"/>
                </a:lnTo>
                <a:lnTo>
                  <a:pt x="1622358" y="46808"/>
                </a:lnTo>
                <a:lnTo>
                  <a:pt x="1564394" y="36197"/>
                </a:lnTo>
                <a:lnTo>
                  <a:pt x="1504658" y="26859"/>
                </a:lnTo>
                <a:lnTo>
                  <a:pt x="1443266" y="18836"/>
                </a:lnTo>
                <a:lnTo>
                  <a:pt x="1380335" y="12172"/>
                </a:lnTo>
                <a:lnTo>
                  <a:pt x="1315983" y="6913"/>
                </a:lnTo>
                <a:lnTo>
                  <a:pt x="1250326" y="3102"/>
                </a:lnTo>
                <a:lnTo>
                  <a:pt x="1183482" y="782"/>
                </a:lnTo>
                <a:lnTo>
                  <a:pt x="111556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6250" y="3275076"/>
            <a:ext cx="2231390" cy="862965"/>
          </a:xfrm>
          <a:custGeom>
            <a:avLst/>
            <a:gdLst/>
            <a:ahLst/>
            <a:cxnLst/>
            <a:rect l="l" t="t" r="r" b="b"/>
            <a:pathLst>
              <a:path w="2231390" h="862964">
                <a:moveTo>
                  <a:pt x="2231136" y="431292"/>
                </a:moveTo>
                <a:lnTo>
                  <a:pt x="2223087" y="379248"/>
                </a:lnTo>
                <a:lnTo>
                  <a:pt x="2199556" y="329023"/>
                </a:lnTo>
                <a:lnTo>
                  <a:pt x="2161471" y="280982"/>
                </a:lnTo>
                <a:lnTo>
                  <a:pt x="2109754" y="235489"/>
                </a:lnTo>
                <a:lnTo>
                  <a:pt x="2045333" y="192907"/>
                </a:lnTo>
                <a:lnTo>
                  <a:pt x="2008648" y="172822"/>
                </a:lnTo>
                <a:lnTo>
                  <a:pt x="1969133" y="153602"/>
                </a:lnTo>
                <a:lnTo>
                  <a:pt x="1926905" y="135291"/>
                </a:lnTo>
                <a:lnTo>
                  <a:pt x="1882078" y="117936"/>
                </a:lnTo>
                <a:lnTo>
                  <a:pt x="1834770" y="101583"/>
                </a:lnTo>
                <a:lnTo>
                  <a:pt x="1785095" y="86276"/>
                </a:lnTo>
                <a:lnTo>
                  <a:pt x="1733170" y="72061"/>
                </a:lnTo>
                <a:lnTo>
                  <a:pt x="1679109" y="58984"/>
                </a:lnTo>
                <a:lnTo>
                  <a:pt x="1623029" y="47090"/>
                </a:lnTo>
                <a:lnTo>
                  <a:pt x="1565045" y="36425"/>
                </a:lnTo>
                <a:lnTo>
                  <a:pt x="1505273" y="27034"/>
                </a:lnTo>
                <a:lnTo>
                  <a:pt x="1443828" y="18963"/>
                </a:lnTo>
                <a:lnTo>
                  <a:pt x="1380827" y="12258"/>
                </a:lnTo>
                <a:lnTo>
                  <a:pt x="1316384" y="6963"/>
                </a:lnTo>
                <a:lnTo>
                  <a:pt x="1250617" y="3125"/>
                </a:lnTo>
                <a:lnTo>
                  <a:pt x="1183639" y="788"/>
                </a:lnTo>
                <a:lnTo>
                  <a:pt x="1115568" y="0"/>
                </a:lnTo>
                <a:lnTo>
                  <a:pt x="1047653" y="788"/>
                </a:lnTo>
                <a:lnTo>
                  <a:pt x="980809" y="3125"/>
                </a:lnTo>
                <a:lnTo>
                  <a:pt x="915152" y="6963"/>
                </a:lnTo>
                <a:lnTo>
                  <a:pt x="850800" y="12258"/>
                </a:lnTo>
                <a:lnTo>
                  <a:pt x="787869" y="18963"/>
                </a:lnTo>
                <a:lnTo>
                  <a:pt x="726477" y="27034"/>
                </a:lnTo>
                <a:lnTo>
                  <a:pt x="666741" y="36425"/>
                </a:lnTo>
                <a:lnTo>
                  <a:pt x="608777" y="47090"/>
                </a:lnTo>
                <a:lnTo>
                  <a:pt x="552704" y="58984"/>
                </a:lnTo>
                <a:lnTo>
                  <a:pt x="498637" y="72061"/>
                </a:lnTo>
                <a:lnTo>
                  <a:pt x="446694" y="86276"/>
                </a:lnTo>
                <a:lnTo>
                  <a:pt x="396992" y="101583"/>
                </a:lnTo>
                <a:lnTo>
                  <a:pt x="349648" y="117936"/>
                </a:lnTo>
                <a:lnTo>
                  <a:pt x="304780" y="135291"/>
                </a:lnTo>
                <a:lnTo>
                  <a:pt x="262504" y="153602"/>
                </a:lnTo>
                <a:lnTo>
                  <a:pt x="222937" y="172822"/>
                </a:lnTo>
                <a:lnTo>
                  <a:pt x="186196" y="192907"/>
                </a:lnTo>
                <a:lnTo>
                  <a:pt x="152400" y="213811"/>
                </a:lnTo>
                <a:lnTo>
                  <a:pt x="94104" y="257894"/>
                </a:lnTo>
                <a:lnTo>
                  <a:pt x="48988" y="304707"/>
                </a:lnTo>
                <a:lnTo>
                  <a:pt x="17986" y="353885"/>
                </a:lnTo>
                <a:lnTo>
                  <a:pt x="2037" y="405065"/>
                </a:lnTo>
                <a:lnTo>
                  <a:pt x="0" y="431292"/>
                </a:lnTo>
                <a:lnTo>
                  <a:pt x="2037" y="457675"/>
                </a:lnTo>
                <a:lnTo>
                  <a:pt x="17986" y="509099"/>
                </a:lnTo>
                <a:lnTo>
                  <a:pt x="48988" y="558438"/>
                </a:lnTo>
                <a:lnTo>
                  <a:pt x="94104" y="605339"/>
                </a:lnTo>
                <a:lnTo>
                  <a:pt x="152400" y="649449"/>
                </a:lnTo>
                <a:lnTo>
                  <a:pt x="186196" y="670347"/>
                </a:lnTo>
                <a:lnTo>
                  <a:pt x="222937" y="690415"/>
                </a:lnTo>
                <a:lnTo>
                  <a:pt x="262504" y="709609"/>
                </a:lnTo>
                <a:lnTo>
                  <a:pt x="304780" y="727884"/>
                </a:lnTo>
                <a:lnTo>
                  <a:pt x="349648" y="745196"/>
                </a:lnTo>
                <a:lnTo>
                  <a:pt x="396992" y="761502"/>
                </a:lnTo>
                <a:lnTo>
                  <a:pt x="446694" y="776757"/>
                </a:lnTo>
                <a:lnTo>
                  <a:pt x="498637" y="790917"/>
                </a:lnTo>
                <a:lnTo>
                  <a:pt x="552704" y="803938"/>
                </a:lnTo>
                <a:lnTo>
                  <a:pt x="608777" y="815775"/>
                </a:lnTo>
                <a:lnTo>
                  <a:pt x="666741" y="826386"/>
                </a:lnTo>
                <a:lnTo>
                  <a:pt x="726477" y="835724"/>
                </a:lnTo>
                <a:lnTo>
                  <a:pt x="787869" y="843747"/>
                </a:lnTo>
                <a:lnTo>
                  <a:pt x="850800" y="850411"/>
                </a:lnTo>
                <a:lnTo>
                  <a:pt x="915152" y="855670"/>
                </a:lnTo>
                <a:lnTo>
                  <a:pt x="980809" y="859481"/>
                </a:lnTo>
                <a:lnTo>
                  <a:pt x="1047653" y="861801"/>
                </a:lnTo>
                <a:lnTo>
                  <a:pt x="1115568" y="862584"/>
                </a:lnTo>
                <a:lnTo>
                  <a:pt x="1183639" y="861801"/>
                </a:lnTo>
                <a:lnTo>
                  <a:pt x="1250617" y="859481"/>
                </a:lnTo>
                <a:lnTo>
                  <a:pt x="1316384" y="855670"/>
                </a:lnTo>
                <a:lnTo>
                  <a:pt x="1380827" y="850411"/>
                </a:lnTo>
                <a:lnTo>
                  <a:pt x="1443828" y="843747"/>
                </a:lnTo>
                <a:lnTo>
                  <a:pt x="1505273" y="835724"/>
                </a:lnTo>
                <a:lnTo>
                  <a:pt x="1565045" y="826386"/>
                </a:lnTo>
                <a:lnTo>
                  <a:pt x="1623029" y="815775"/>
                </a:lnTo>
                <a:lnTo>
                  <a:pt x="1679109" y="803938"/>
                </a:lnTo>
                <a:lnTo>
                  <a:pt x="1733170" y="790917"/>
                </a:lnTo>
                <a:lnTo>
                  <a:pt x="1785095" y="776757"/>
                </a:lnTo>
                <a:lnTo>
                  <a:pt x="1834770" y="761502"/>
                </a:lnTo>
                <a:lnTo>
                  <a:pt x="1882078" y="745196"/>
                </a:lnTo>
                <a:lnTo>
                  <a:pt x="1926905" y="727884"/>
                </a:lnTo>
                <a:lnTo>
                  <a:pt x="1969133" y="709609"/>
                </a:lnTo>
                <a:lnTo>
                  <a:pt x="2008648" y="690415"/>
                </a:lnTo>
                <a:lnTo>
                  <a:pt x="2045333" y="670347"/>
                </a:lnTo>
                <a:lnTo>
                  <a:pt x="2079074" y="649449"/>
                </a:lnTo>
                <a:lnTo>
                  <a:pt x="2137258" y="605339"/>
                </a:lnTo>
                <a:lnTo>
                  <a:pt x="2182275" y="558438"/>
                </a:lnTo>
                <a:lnTo>
                  <a:pt x="2213199" y="509099"/>
                </a:lnTo>
                <a:lnTo>
                  <a:pt x="2229104" y="457675"/>
                </a:lnTo>
                <a:lnTo>
                  <a:pt x="2231136" y="43129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6250" y="3275076"/>
            <a:ext cx="2231390" cy="862965"/>
          </a:xfrm>
          <a:custGeom>
            <a:avLst/>
            <a:gdLst/>
            <a:ahLst/>
            <a:cxnLst/>
            <a:rect l="l" t="t" r="r" b="b"/>
            <a:pathLst>
              <a:path w="2231390" h="862964">
                <a:moveTo>
                  <a:pt x="1115567" y="0"/>
                </a:moveTo>
                <a:lnTo>
                  <a:pt x="1047653" y="788"/>
                </a:lnTo>
                <a:lnTo>
                  <a:pt x="980809" y="3125"/>
                </a:lnTo>
                <a:lnTo>
                  <a:pt x="915152" y="6963"/>
                </a:lnTo>
                <a:lnTo>
                  <a:pt x="850800" y="12258"/>
                </a:lnTo>
                <a:lnTo>
                  <a:pt x="787869" y="18963"/>
                </a:lnTo>
                <a:lnTo>
                  <a:pt x="726477" y="27034"/>
                </a:lnTo>
                <a:lnTo>
                  <a:pt x="666741" y="36425"/>
                </a:lnTo>
                <a:lnTo>
                  <a:pt x="608777" y="47090"/>
                </a:lnTo>
                <a:lnTo>
                  <a:pt x="552703" y="58984"/>
                </a:lnTo>
                <a:lnTo>
                  <a:pt x="498637" y="72061"/>
                </a:lnTo>
                <a:lnTo>
                  <a:pt x="446694" y="86276"/>
                </a:lnTo>
                <a:lnTo>
                  <a:pt x="396992" y="101583"/>
                </a:lnTo>
                <a:lnTo>
                  <a:pt x="349648" y="117936"/>
                </a:lnTo>
                <a:lnTo>
                  <a:pt x="304780" y="135291"/>
                </a:lnTo>
                <a:lnTo>
                  <a:pt x="262504" y="153602"/>
                </a:lnTo>
                <a:lnTo>
                  <a:pt x="222937" y="172822"/>
                </a:lnTo>
                <a:lnTo>
                  <a:pt x="186196" y="192907"/>
                </a:lnTo>
                <a:lnTo>
                  <a:pt x="152399" y="213811"/>
                </a:lnTo>
                <a:lnTo>
                  <a:pt x="94104" y="257894"/>
                </a:lnTo>
                <a:lnTo>
                  <a:pt x="48988" y="304707"/>
                </a:lnTo>
                <a:lnTo>
                  <a:pt x="17986" y="353885"/>
                </a:lnTo>
                <a:lnTo>
                  <a:pt x="2037" y="405065"/>
                </a:lnTo>
                <a:lnTo>
                  <a:pt x="0" y="431291"/>
                </a:lnTo>
                <a:lnTo>
                  <a:pt x="2037" y="457675"/>
                </a:lnTo>
                <a:lnTo>
                  <a:pt x="17986" y="509099"/>
                </a:lnTo>
                <a:lnTo>
                  <a:pt x="48988" y="558438"/>
                </a:lnTo>
                <a:lnTo>
                  <a:pt x="94104" y="605339"/>
                </a:lnTo>
                <a:lnTo>
                  <a:pt x="152399" y="649449"/>
                </a:lnTo>
                <a:lnTo>
                  <a:pt x="186196" y="670347"/>
                </a:lnTo>
                <a:lnTo>
                  <a:pt x="222937" y="690415"/>
                </a:lnTo>
                <a:lnTo>
                  <a:pt x="262504" y="709609"/>
                </a:lnTo>
                <a:lnTo>
                  <a:pt x="304780" y="727884"/>
                </a:lnTo>
                <a:lnTo>
                  <a:pt x="349648" y="745196"/>
                </a:lnTo>
                <a:lnTo>
                  <a:pt x="396992" y="761502"/>
                </a:lnTo>
                <a:lnTo>
                  <a:pt x="446694" y="776757"/>
                </a:lnTo>
                <a:lnTo>
                  <a:pt x="498637" y="790917"/>
                </a:lnTo>
                <a:lnTo>
                  <a:pt x="552703" y="803938"/>
                </a:lnTo>
                <a:lnTo>
                  <a:pt x="608777" y="815775"/>
                </a:lnTo>
                <a:lnTo>
                  <a:pt x="666741" y="826386"/>
                </a:lnTo>
                <a:lnTo>
                  <a:pt x="726477" y="835724"/>
                </a:lnTo>
                <a:lnTo>
                  <a:pt x="787869" y="843747"/>
                </a:lnTo>
                <a:lnTo>
                  <a:pt x="850800" y="850411"/>
                </a:lnTo>
                <a:lnTo>
                  <a:pt x="915152" y="855670"/>
                </a:lnTo>
                <a:lnTo>
                  <a:pt x="980809" y="859481"/>
                </a:lnTo>
                <a:lnTo>
                  <a:pt x="1047653" y="861801"/>
                </a:lnTo>
                <a:lnTo>
                  <a:pt x="1115567" y="862583"/>
                </a:lnTo>
                <a:lnTo>
                  <a:pt x="1183639" y="861801"/>
                </a:lnTo>
                <a:lnTo>
                  <a:pt x="1250616" y="859481"/>
                </a:lnTo>
                <a:lnTo>
                  <a:pt x="1316384" y="855670"/>
                </a:lnTo>
                <a:lnTo>
                  <a:pt x="1380827" y="850411"/>
                </a:lnTo>
                <a:lnTo>
                  <a:pt x="1443828" y="843747"/>
                </a:lnTo>
                <a:lnTo>
                  <a:pt x="1505272" y="835724"/>
                </a:lnTo>
                <a:lnTo>
                  <a:pt x="1565045" y="826386"/>
                </a:lnTo>
                <a:lnTo>
                  <a:pt x="1623029" y="815775"/>
                </a:lnTo>
                <a:lnTo>
                  <a:pt x="1679109" y="803938"/>
                </a:lnTo>
                <a:lnTo>
                  <a:pt x="1733170" y="790917"/>
                </a:lnTo>
                <a:lnTo>
                  <a:pt x="1785095" y="776757"/>
                </a:lnTo>
                <a:lnTo>
                  <a:pt x="1834770" y="761502"/>
                </a:lnTo>
                <a:lnTo>
                  <a:pt x="1882078" y="745196"/>
                </a:lnTo>
                <a:lnTo>
                  <a:pt x="1926905" y="727884"/>
                </a:lnTo>
                <a:lnTo>
                  <a:pt x="1969133" y="709609"/>
                </a:lnTo>
                <a:lnTo>
                  <a:pt x="2008648" y="690415"/>
                </a:lnTo>
                <a:lnTo>
                  <a:pt x="2045333" y="670347"/>
                </a:lnTo>
                <a:lnTo>
                  <a:pt x="2079074" y="649449"/>
                </a:lnTo>
                <a:lnTo>
                  <a:pt x="2137258" y="605339"/>
                </a:lnTo>
                <a:lnTo>
                  <a:pt x="2182275" y="558438"/>
                </a:lnTo>
                <a:lnTo>
                  <a:pt x="2213199" y="509099"/>
                </a:lnTo>
                <a:lnTo>
                  <a:pt x="2229104" y="457675"/>
                </a:lnTo>
                <a:lnTo>
                  <a:pt x="2231135" y="431291"/>
                </a:lnTo>
                <a:lnTo>
                  <a:pt x="2229104" y="405065"/>
                </a:lnTo>
                <a:lnTo>
                  <a:pt x="2213199" y="353885"/>
                </a:lnTo>
                <a:lnTo>
                  <a:pt x="2182275" y="304707"/>
                </a:lnTo>
                <a:lnTo>
                  <a:pt x="2137258" y="257894"/>
                </a:lnTo>
                <a:lnTo>
                  <a:pt x="2079074" y="213811"/>
                </a:lnTo>
                <a:lnTo>
                  <a:pt x="2045333" y="192907"/>
                </a:lnTo>
                <a:lnTo>
                  <a:pt x="2008648" y="172822"/>
                </a:lnTo>
                <a:lnTo>
                  <a:pt x="1969133" y="153602"/>
                </a:lnTo>
                <a:lnTo>
                  <a:pt x="1926905" y="135291"/>
                </a:lnTo>
                <a:lnTo>
                  <a:pt x="1882078" y="117936"/>
                </a:lnTo>
                <a:lnTo>
                  <a:pt x="1834770" y="101583"/>
                </a:lnTo>
                <a:lnTo>
                  <a:pt x="1785095" y="86276"/>
                </a:lnTo>
                <a:lnTo>
                  <a:pt x="1733170" y="72061"/>
                </a:lnTo>
                <a:lnTo>
                  <a:pt x="1679109" y="58984"/>
                </a:lnTo>
                <a:lnTo>
                  <a:pt x="1623029" y="47090"/>
                </a:lnTo>
                <a:lnTo>
                  <a:pt x="1565045" y="36425"/>
                </a:lnTo>
                <a:lnTo>
                  <a:pt x="1505272" y="27034"/>
                </a:lnTo>
                <a:lnTo>
                  <a:pt x="1443828" y="18963"/>
                </a:lnTo>
                <a:lnTo>
                  <a:pt x="1380827" y="12258"/>
                </a:lnTo>
                <a:lnTo>
                  <a:pt x="1316384" y="6963"/>
                </a:lnTo>
                <a:lnTo>
                  <a:pt x="1250616" y="3125"/>
                </a:lnTo>
                <a:lnTo>
                  <a:pt x="1183639" y="788"/>
                </a:lnTo>
                <a:lnTo>
                  <a:pt x="111556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01209" y="3474210"/>
            <a:ext cx="1604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u="heavy" spc="-10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Taslak</a:t>
            </a:r>
            <a:r>
              <a:rPr sz="1400" b="1" u="heavy" spc="-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Tasarım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u="heavy" spc="0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Önerisi</a:t>
            </a:r>
            <a:r>
              <a:rPr sz="1400" b="1" u="heavy" spc="-3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Geliştirme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3199" y="4697981"/>
            <a:ext cx="1576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656599"/>
                </a:solidFill>
                <a:latin typeface="Arial"/>
                <a:cs typeface="Arial"/>
              </a:rPr>
              <a:t>Tasarım</a:t>
            </a:r>
            <a:r>
              <a:rPr sz="1400" b="1" spc="-65" dirty="0">
                <a:solidFill>
                  <a:srgbClr val="6565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56599"/>
                </a:solidFill>
                <a:latin typeface="Arial"/>
                <a:cs typeface="Arial"/>
              </a:rPr>
              <a:t>Önerisine  Yönelik</a:t>
            </a:r>
            <a:r>
              <a:rPr sz="1400" b="1" spc="-40" dirty="0">
                <a:solidFill>
                  <a:srgbClr val="6565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56599"/>
                </a:solidFill>
                <a:latin typeface="Arial"/>
                <a:cs typeface="Arial"/>
              </a:rPr>
              <a:t>Araştırma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46070" y="5650992"/>
            <a:ext cx="2232660" cy="864235"/>
          </a:xfrm>
          <a:custGeom>
            <a:avLst/>
            <a:gdLst/>
            <a:ahLst/>
            <a:cxnLst/>
            <a:rect l="l" t="t" r="r" b="b"/>
            <a:pathLst>
              <a:path w="2232659" h="864234">
                <a:moveTo>
                  <a:pt x="2232660" y="431292"/>
                </a:moveTo>
                <a:lnTo>
                  <a:pt x="2230622" y="405065"/>
                </a:lnTo>
                <a:lnTo>
                  <a:pt x="2224587" y="379248"/>
                </a:lnTo>
                <a:lnTo>
                  <a:pt x="2200990" y="329023"/>
                </a:lnTo>
                <a:lnTo>
                  <a:pt x="2162802" y="280982"/>
                </a:lnTo>
                <a:lnTo>
                  <a:pt x="2110956" y="235489"/>
                </a:lnTo>
                <a:lnTo>
                  <a:pt x="2046385" y="192907"/>
                </a:lnTo>
                <a:lnTo>
                  <a:pt x="2009619" y="172822"/>
                </a:lnTo>
                <a:lnTo>
                  <a:pt x="1970021" y="153602"/>
                </a:lnTo>
                <a:lnTo>
                  <a:pt x="1927709" y="135291"/>
                </a:lnTo>
                <a:lnTo>
                  <a:pt x="1882798" y="117936"/>
                </a:lnTo>
                <a:lnTo>
                  <a:pt x="1835406" y="101583"/>
                </a:lnTo>
                <a:lnTo>
                  <a:pt x="1785648" y="86276"/>
                </a:lnTo>
                <a:lnTo>
                  <a:pt x="1733642" y="72061"/>
                </a:lnTo>
                <a:lnTo>
                  <a:pt x="1679504" y="58984"/>
                </a:lnTo>
                <a:lnTo>
                  <a:pt x="1623351" y="47090"/>
                </a:lnTo>
                <a:lnTo>
                  <a:pt x="1565299" y="36425"/>
                </a:lnTo>
                <a:lnTo>
                  <a:pt x="1505465" y="27034"/>
                </a:lnTo>
                <a:lnTo>
                  <a:pt x="1443965" y="18963"/>
                </a:lnTo>
                <a:lnTo>
                  <a:pt x="1380917" y="12258"/>
                </a:lnTo>
                <a:lnTo>
                  <a:pt x="1316437" y="6963"/>
                </a:lnTo>
                <a:lnTo>
                  <a:pt x="1250640" y="3125"/>
                </a:lnTo>
                <a:lnTo>
                  <a:pt x="1183645" y="788"/>
                </a:lnTo>
                <a:lnTo>
                  <a:pt x="1115568" y="0"/>
                </a:lnTo>
                <a:lnTo>
                  <a:pt x="1047653" y="788"/>
                </a:lnTo>
                <a:lnTo>
                  <a:pt x="980809" y="3125"/>
                </a:lnTo>
                <a:lnTo>
                  <a:pt x="915152" y="6963"/>
                </a:lnTo>
                <a:lnTo>
                  <a:pt x="850800" y="12258"/>
                </a:lnTo>
                <a:lnTo>
                  <a:pt x="787869" y="18963"/>
                </a:lnTo>
                <a:lnTo>
                  <a:pt x="726477" y="27034"/>
                </a:lnTo>
                <a:lnTo>
                  <a:pt x="666741" y="36425"/>
                </a:lnTo>
                <a:lnTo>
                  <a:pt x="608777" y="47090"/>
                </a:lnTo>
                <a:lnTo>
                  <a:pt x="552704" y="58984"/>
                </a:lnTo>
                <a:lnTo>
                  <a:pt x="498637" y="72061"/>
                </a:lnTo>
                <a:lnTo>
                  <a:pt x="446694" y="86276"/>
                </a:lnTo>
                <a:lnTo>
                  <a:pt x="396992" y="101583"/>
                </a:lnTo>
                <a:lnTo>
                  <a:pt x="349648" y="117936"/>
                </a:lnTo>
                <a:lnTo>
                  <a:pt x="304780" y="135291"/>
                </a:lnTo>
                <a:lnTo>
                  <a:pt x="262504" y="153602"/>
                </a:lnTo>
                <a:lnTo>
                  <a:pt x="222937" y="172822"/>
                </a:lnTo>
                <a:lnTo>
                  <a:pt x="186196" y="192907"/>
                </a:lnTo>
                <a:lnTo>
                  <a:pt x="152400" y="213811"/>
                </a:lnTo>
                <a:lnTo>
                  <a:pt x="94104" y="257894"/>
                </a:lnTo>
                <a:lnTo>
                  <a:pt x="48988" y="304707"/>
                </a:lnTo>
                <a:lnTo>
                  <a:pt x="17986" y="353885"/>
                </a:lnTo>
                <a:lnTo>
                  <a:pt x="2037" y="405065"/>
                </a:lnTo>
                <a:lnTo>
                  <a:pt x="0" y="431292"/>
                </a:lnTo>
                <a:lnTo>
                  <a:pt x="2037" y="457681"/>
                </a:lnTo>
                <a:lnTo>
                  <a:pt x="17986" y="509151"/>
                </a:lnTo>
                <a:lnTo>
                  <a:pt x="48988" y="558576"/>
                </a:lnTo>
                <a:lnTo>
                  <a:pt x="94104" y="605594"/>
                </a:lnTo>
                <a:lnTo>
                  <a:pt x="152400" y="649844"/>
                </a:lnTo>
                <a:lnTo>
                  <a:pt x="186196" y="670820"/>
                </a:lnTo>
                <a:lnTo>
                  <a:pt x="222937" y="690968"/>
                </a:lnTo>
                <a:lnTo>
                  <a:pt x="262504" y="710244"/>
                </a:lnTo>
                <a:lnTo>
                  <a:pt x="304780" y="728603"/>
                </a:lnTo>
                <a:lnTo>
                  <a:pt x="349648" y="746001"/>
                </a:lnTo>
                <a:lnTo>
                  <a:pt x="396992" y="762390"/>
                </a:lnTo>
                <a:lnTo>
                  <a:pt x="446694" y="777728"/>
                </a:lnTo>
                <a:lnTo>
                  <a:pt x="498637" y="791969"/>
                </a:lnTo>
                <a:lnTo>
                  <a:pt x="552704" y="805067"/>
                </a:lnTo>
                <a:lnTo>
                  <a:pt x="608777" y="816977"/>
                </a:lnTo>
                <a:lnTo>
                  <a:pt x="666741" y="827655"/>
                </a:lnTo>
                <a:lnTo>
                  <a:pt x="726477" y="837056"/>
                </a:lnTo>
                <a:lnTo>
                  <a:pt x="787869" y="845134"/>
                </a:lnTo>
                <a:lnTo>
                  <a:pt x="850800" y="851844"/>
                </a:lnTo>
                <a:lnTo>
                  <a:pt x="915152" y="857142"/>
                </a:lnTo>
                <a:lnTo>
                  <a:pt x="980809" y="860982"/>
                </a:lnTo>
                <a:lnTo>
                  <a:pt x="1047653" y="863319"/>
                </a:lnTo>
                <a:lnTo>
                  <a:pt x="1115568" y="864108"/>
                </a:lnTo>
                <a:lnTo>
                  <a:pt x="1183645" y="863319"/>
                </a:lnTo>
                <a:lnTo>
                  <a:pt x="1250640" y="860982"/>
                </a:lnTo>
                <a:lnTo>
                  <a:pt x="1316437" y="857142"/>
                </a:lnTo>
                <a:lnTo>
                  <a:pt x="1380917" y="851844"/>
                </a:lnTo>
                <a:lnTo>
                  <a:pt x="1443965" y="845134"/>
                </a:lnTo>
                <a:lnTo>
                  <a:pt x="1505465" y="837056"/>
                </a:lnTo>
                <a:lnTo>
                  <a:pt x="1565299" y="827655"/>
                </a:lnTo>
                <a:lnTo>
                  <a:pt x="1623351" y="816977"/>
                </a:lnTo>
                <a:lnTo>
                  <a:pt x="1679504" y="805067"/>
                </a:lnTo>
                <a:lnTo>
                  <a:pt x="1733642" y="791969"/>
                </a:lnTo>
                <a:lnTo>
                  <a:pt x="1785648" y="777728"/>
                </a:lnTo>
                <a:lnTo>
                  <a:pt x="1835406" y="762390"/>
                </a:lnTo>
                <a:lnTo>
                  <a:pt x="1882798" y="746001"/>
                </a:lnTo>
                <a:lnTo>
                  <a:pt x="1927709" y="728603"/>
                </a:lnTo>
                <a:lnTo>
                  <a:pt x="1970021" y="710244"/>
                </a:lnTo>
                <a:lnTo>
                  <a:pt x="2009619" y="690968"/>
                </a:lnTo>
                <a:lnTo>
                  <a:pt x="2046385" y="670820"/>
                </a:lnTo>
                <a:lnTo>
                  <a:pt x="2080203" y="649844"/>
                </a:lnTo>
                <a:lnTo>
                  <a:pt x="2138528" y="605594"/>
                </a:lnTo>
                <a:lnTo>
                  <a:pt x="2183662" y="558576"/>
                </a:lnTo>
                <a:lnTo>
                  <a:pt x="2214671" y="509151"/>
                </a:lnTo>
                <a:lnTo>
                  <a:pt x="2230622" y="457681"/>
                </a:lnTo>
                <a:lnTo>
                  <a:pt x="2232660" y="43129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6069" y="5650991"/>
            <a:ext cx="2232660" cy="864235"/>
          </a:xfrm>
          <a:custGeom>
            <a:avLst/>
            <a:gdLst/>
            <a:ahLst/>
            <a:cxnLst/>
            <a:rect l="l" t="t" r="r" b="b"/>
            <a:pathLst>
              <a:path w="2232659" h="864234">
                <a:moveTo>
                  <a:pt x="1115567" y="0"/>
                </a:moveTo>
                <a:lnTo>
                  <a:pt x="1047653" y="788"/>
                </a:lnTo>
                <a:lnTo>
                  <a:pt x="980809" y="3125"/>
                </a:lnTo>
                <a:lnTo>
                  <a:pt x="915152" y="6963"/>
                </a:lnTo>
                <a:lnTo>
                  <a:pt x="850800" y="12258"/>
                </a:lnTo>
                <a:lnTo>
                  <a:pt x="787869" y="18963"/>
                </a:lnTo>
                <a:lnTo>
                  <a:pt x="726477" y="27034"/>
                </a:lnTo>
                <a:lnTo>
                  <a:pt x="666741" y="36425"/>
                </a:lnTo>
                <a:lnTo>
                  <a:pt x="608777" y="47090"/>
                </a:lnTo>
                <a:lnTo>
                  <a:pt x="552703" y="58984"/>
                </a:lnTo>
                <a:lnTo>
                  <a:pt x="498637" y="72061"/>
                </a:lnTo>
                <a:lnTo>
                  <a:pt x="446694" y="86276"/>
                </a:lnTo>
                <a:lnTo>
                  <a:pt x="396992" y="101583"/>
                </a:lnTo>
                <a:lnTo>
                  <a:pt x="349648" y="117936"/>
                </a:lnTo>
                <a:lnTo>
                  <a:pt x="304780" y="135291"/>
                </a:lnTo>
                <a:lnTo>
                  <a:pt x="262504" y="153602"/>
                </a:lnTo>
                <a:lnTo>
                  <a:pt x="222937" y="172822"/>
                </a:lnTo>
                <a:lnTo>
                  <a:pt x="186196" y="192907"/>
                </a:lnTo>
                <a:lnTo>
                  <a:pt x="152399" y="213811"/>
                </a:lnTo>
                <a:lnTo>
                  <a:pt x="94104" y="257894"/>
                </a:lnTo>
                <a:lnTo>
                  <a:pt x="48988" y="304707"/>
                </a:lnTo>
                <a:lnTo>
                  <a:pt x="17986" y="353885"/>
                </a:lnTo>
                <a:lnTo>
                  <a:pt x="2037" y="405065"/>
                </a:lnTo>
                <a:lnTo>
                  <a:pt x="0" y="431291"/>
                </a:lnTo>
                <a:lnTo>
                  <a:pt x="2037" y="457681"/>
                </a:lnTo>
                <a:lnTo>
                  <a:pt x="17986" y="509151"/>
                </a:lnTo>
                <a:lnTo>
                  <a:pt x="48988" y="558576"/>
                </a:lnTo>
                <a:lnTo>
                  <a:pt x="94104" y="605593"/>
                </a:lnTo>
                <a:lnTo>
                  <a:pt x="152399" y="649844"/>
                </a:lnTo>
                <a:lnTo>
                  <a:pt x="186196" y="670820"/>
                </a:lnTo>
                <a:lnTo>
                  <a:pt x="222937" y="690968"/>
                </a:lnTo>
                <a:lnTo>
                  <a:pt x="262504" y="710244"/>
                </a:lnTo>
                <a:lnTo>
                  <a:pt x="304780" y="728603"/>
                </a:lnTo>
                <a:lnTo>
                  <a:pt x="349648" y="746000"/>
                </a:lnTo>
                <a:lnTo>
                  <a:pt x="396992" y="762390"/>
                </a:lnTo>
                <a:lnTo>
                  <a:pt x="446694" y="777728"/>
                </a:lnTo>
                <a:lnTo>
                  <a:pt x="498637" y="791969"/>
                </a:lnTo>
                <a:lnTo>
                  <a:pt x="552703" y="805067"/>
                </a:lnTo>
                <a:lnTo>
                  <a:pt x="608777" y="816977"/>
                </a:lnTo>
                <a:lnTo>
                  <a:pt x="666741" y="827655"/>
                </a:lnTo>
                <a:lnTo>
                  <a:pt x="726477" y="837056"/>
                </a:lnTo>
                <a:lnTo>
                  <a:pt x="787869" y="845134"/>
                </a:lnTo>
                <a:lnTo>
                  <a:pt x="850800" y="851844"/>
                </a:lnTo>
                <a:lnTo>
                  <a:pt x="915152" y="857142"/>
                </a:lnTo>
                <a:lnTo>
                  <a:pt x="980809" y="860982"/>
                </a:lnTo>
                <a:lnTo>
                  <a:pt x="1047653" y="863318"/>
                </a:lnTo>
                <a:lnTo>
                  <a:pt x="1115567" y="864107"/>
                </a:lnTo>
                <a:lnTo>
                  <a:pt x="1183645" y="863318"/>
                </a:lnTo>
                <a:lnTo>
                  <a:pt x="1250640" y="860982"/>
                </a:lnTo>
                <a:lnTo>
                  <a:pt x="1316437" y="857142"/>
                </a:lnTo>
                <a:lnTo>
                  <a:pt x="1380917" y="851844"/>
                </a:lnTo>
                <a:lnTo>
                  <a:pt x="1443965" y="845134"/>
                </a:lnTo>
                <a:lnTo>
                  <a:pt x="1505465" y="837056"/>
                </a:lnTo>
                <a:lnTo>
                  <a:pt x="1565299" y="827655"/>
                </a:lnTo>
                <a:lnTo>
                  <a:pt x="1623351" y="816977"/>
                </a:lnTo>
                <a:lnTo>
                  <a:pt x="1679504" y="805067"/>
                </a:lnTo>
                <a:lnTo>
                  <a:pt x="1733642" y="791969"/>
                </a:lnTo>
                <a:lnTo>
                  <a:pt x="1785648" y="777728"/>
                </a:lnTo>
                <a:lnTo>
                  <a:pt x="1835406" y="762390"/>
                </a:lnTo>
                <a:lnTo>
                  <a:pt x="1882798" y="746000"/>
                </a:lnTo>
                <a:lnTo>
                  <a:pt x="1927709" y="728603"/>
                </a:lnTo>
                <a:lnTo>
                  <a:pt x="1970021" y="710244"/>
                </a:lnTo>
                <a:lnTo>
                  <a:pt x="2009619" y="690968"/>
                </a:lnTo>
                <a:lnTo>
                  <a:pt x="2046385" y="670820"/>
                </a:lnTo>
                <a:lnTo>
                  <a:pt x="2080203" y="649844"/>
                </a:lnTo>
                <a:lnTo>
                  <a:pt x="2138528" y="605593"/>
                </a:lnTo>
                <a:lnTo>
                  <a:pt x="2183662" y="558576"/>
                </a:lnTo>
                <a:lnTo>
                  <a:pt x="2214670" y="509151"/>
                </a:lnTo>
                <a:lnTo>
                  <a:pt x="2230622" y="457681"/>
                </a:lnTo>
                <a:lnTo>
                  <a:pt x="2232659" y="431291"/>
                </a:lnTo>
                <a:lnTo>
                  <a:pt x="2230622" y="405065"/>
                </a:lnTo>
                <a:lnTo>
                  <a:pt x="2214670" y="353885"/>
                </a:lnTo>
                <a:lnTo>
                  <a:pt x="2183662" y="304707"/>
                </a:lnTo>
                <a:lnTo>
                  <a:pt x="2138528" y="257894"/>
                </a:lnTo>
                <a:lnTo>
                  <a:pt x="2080203" y="213811"/>
                </a:lnTo>
                <a:lnTo>
                  <a:pt x="2046385" y="192907"/>
                </a:lnTo>
                <a:lnTo>
                  <a:pt x="2009619" y="172822"/>
                </a:lnTo>
                <a:lnTo>
                  <a:pt x="1970021" y="153602"/>
                </a:lnTo>
                <a:lnTo>
                  <a:pt x="1927709" y="135291"/>
                </a:lnTo>
                <a:lnTo>
                  <a:pt x="1882798" y="117936"/>
                </a:lnTo>
                <a:lnTo>
                  <a:pt x="1835406" y="101583"/>
                </a:lnTo>
                <a:lnTo>
                  <a:pt x="1785648" y="86276"/>
                </a:lnTo>
                <a:lnTo>
                  <a:pt x="1733642" y="72061"/>
                </a:lnTo>
                <a:lnTo>
                  <a:pt x="1679504" y="58984"/>
                </a:lnTo>
                <a:lnTo>
                  <a:pt x="1623351" y="47090"/>
                </a:lnTo>
                <a:lnTo>
                  <a:pt x="1565299" y="36425"/>
                </a:lnTo>
                <a:lnTo>
                  <a:pt x="1505465" y="27034"/>
                </a:lnTo>
                <a:lnTo>
                  <a:pt x="1443965" y="18963"/>
                </a:lnTo>
                <a:lnTo>
                  <a:pt x="1380917" y="12258"/>
                </a:lnTo>
                <a:lnTo>
                  <a:pt x="1316437" y="6963"/>
                </a:lnTo>
                <a:lnTo>
                  <a:pt x="1250640" y="3125"/>
                </a:lnTo>
                <a:lnTo>
                  <a:pt x="1183645" y="788"/>
                </a:lnTo>
                <a:lnTo>
                  <a:pt x="111556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02183" y="5851649"/>
            <a:ext cx="1524635" cy="45148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50520" marR="5080" indent="-338455">
              <a:lnSpc>
                <a:spcPts val="1670"/>
              </a:lnSpc>
              <a:spcBef>
                <a:spcPts val="165"/>
              </a:spcBef>
            </a:pPr>
            <a:r>
              <a:rPr sz="1400" b="1" u="heavy" spc="-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Tasarım </a:t>
            </a:r>
            <a:r>
              <a:rPr sz="1400" b="1" u="heavy" spc="-10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Önerisini </a:t>
            </a:r>
            <a:r>
              <a:rPr sz="1400" b="1" spc="-10" dirty="0">
                <a:solidFill>
                  <a:srgbClr val="656599"/>
                </a:solid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Geliştirme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98526" y="5722620"/>
            <a:ext cx="2231390" cy="864235"/>
          </a:xfrm>
          <a:custGeom>
            <a:avLst/>
            <a:gdLst/>
            <a:ahLst/>
            <a:cxnLst/>
            <a:rect l="l" t="t" r="r" b="b"/>
            <a:pathLst>
              <a:path w="2231390" h="864234">
                <a:moveTo>
                  <a:pt x="2231136" y="431292"/>
                </a:moveTo>
                <a:lnTo>
                  <a:pt x="2223063" y="379248"/>
                </a:lnTo>
                <a:lnTo>
                  <a:pt x="2199471" y="329023"/>
                </a:lnTo>
                <a:lnTo>
                  <a:pt x="2161295" y="280982"/>
                </a:lnTo>
                <a:lnTo>
                  <a:pt x="2109472" y="235489"/>
                </a:lnTo>
                <a:lnTo>
                  <a:pt x="2044939" y="192907"/>
                </a:lnTo>
                <a:lnTo>
                  <a:pt x="2008198" y="172822"/>
                </a:lnTo>
                <a:lnTo>
                  <a:pt x="1968631" y="153602"/>
                </a:lnTo>
                <a:lnTo>
                  <a:pt x="1926355" y="135291"/>
                </a:lnTo>
                <a:lnTo>
                  <a:pt x="1881487" y="117936"/>
                </a:lnTo>
                <a:lnTo>
                  <a:pt x="1834143" y="101583"/>
                </a:lnTo>
                <a:lnTo>
                  <a:pt x="1784441" y="86276"/>
                </a:lnTo>
                <a:lnTo>
                  <a:pt x="1732498" y="72061"/>
                </a:lnTo>
                <a:lnTo>
                  <a:pt x="1678432" y="58984"/>
                </a:lnTo>
                <a:lnTo>
                  <a:pt x="1622358" y="47090"/>
                </a:lnTo>
                <a:lnTo>
                  <a:pt x="1564394" y="36425"/>
                </a:lnTo>
                <a:lnTo>
                  <a:pt x="1504658" y="27034"/>
                </a:lnTo>
                <a:lnTo>
                  <a:pt x="1443266" y="18963"/>
                </a:lnTo>
                <a:lnTo>
                  <a:pt x="1380335" y="12258"/>
                </a:lnTo>
                <a:lnTo>
                  <a:pt x="1315983" y="6963"/>
                </a:lnTo>
                <a:lnTo>
                  <a:pt x="1250326" y="3125"/>
                </a:lnTo>
                <a:lnTo>
                  <a:pt x="1183482" y="788"/>
                </a:lnTo>
                <a:lnTo>
                  <a:pt x="1115568" y="0"/>
                </a:lnTo>
                <a:lnTo>
                  <a:pt x="1047653" y="788"/>
                </a:lnTo>
                <a:lnTo>
                  <a:pt x="980809" y="3125"/>
                </a:lnTo>
                <a:lnTo>
                  <a:pt x="915152" y="6963"/>
                </a:lnTo>
                <a:lnTo>
                  <a:pt x="850800" y="12258"/>
                </a:lnTo>
                <a:lnTo>
                  <a:pt x="787869" y="18963"/>
                </a:lnTo>
                <a:lnTo>
                  <a:pt x="726477" y="27034"/>
                </a:lnTo>
                <a:lnTo>
                  <a:pt x="666741" y="36425"/>
                </a:lnTo>
                <a:lnTo>
                  <a:pt x="608777" y="47090"/>
                </a:lnTo>
                <a:lnTo>
                  <a:pt x="552704" y="58984"/>
                </a:lnTo>
                <a:lnTo>
                  <a:pt x="498637" y="72061"/>
                </a:lnTo>
                <a:lnTo>
                  <a:pt x="446694" y="86276"/>
                </a:lnTo>
                <a:lnTo>
                  <a:pt x="396992" y="101583"/>
                </a:lnTo>
                <a:lnTo>
                  <a:pt x="349648" y="117936"/>
                </a:lnTo>
                <a:lnTo>
                  <a:pt x="304780" y="135291"/>
                </a:lnTo>
                <a:lnTo>
                  <a:pt x="262504" y="153602"/>
                </a:lnTo>
                <a:lnTo>
                  <a:pt x="222937" y="172822"/>
                </a:lnTo>
                <a:lnTo>
                  <a:pt x="186196" y="192907"/>
                </a:lnTo>
                <a:lnTo>
                  <a:pt x="152400" y="213811"/>
                </a:lnTo>
                <a:lnTo>
                  <a:pt x="94104" y="257894"/>
                </a:lnTo>
                <a:lnTo>
                  <a:pt x="48988" y="304707"/>
                </a:lnTo>
                <a:lnTo>
                  <a:pt x="17986" y="353885"/>
                </a:lnTo>
                <a:lnTo>
                  <a:pt x="2037" y="405065"/>
                </a:lnTo>
                <a:lnTo>
                  <a:pt x="0" y="431292"/>
                </a:lnTo>
                <a:lnTo>
                  <a:pt x="2037" y="457681"/>
                </a:lnTo>
                <a:lnTo>
                  <a:pt x="17986" y="509151"/>
                </a:lnTo>
                <a:lnTo>
                  <a:pt x="48988" y="558576"/>
                </a:lnTo>
                <a:lnTo>
                  <a:pt x="94104" y="605594"/>
                </a:lnTo>
                <a:lnTo>
                  <a:pt x="152400" y="649844"/>
                </a:lnTo>
                <a:lnTo>
                  <a:pt x="186196" y="670820"/>
                </a:lnTo>
                <a:lnTo>
                  <a:pt x="222937" y="690968"/>
                </a:lnTo>
                <a:lnTo>
                  <a:pt x="262504" y="710244"/>
                </a:lnTo>
                <a:lnTo>
                  <a:pt x="304780" y="728603"/>
                </a:lnTo>
                <a:lnTo>
                  <a:pt x="349648" y="746001"/>
                </a:lnTo>
                <a:lnTo>
                  <a:pt x="396992" y="762390"/>
                </a:lnTo>
                <a:lnTo>
                  <a:pt x="446694" y="777728"/>
                </a:lnTo>
                <a:lnTo>
                  <a:pt x="498637" y="791969"/>
                </a:lnTo>
                <a:lnTo>
                  <a:pt x="552704" y="805067"/>
                </a:lnTo>
                <a:lnTo>
                  <a:pt x="608777" y="816977"/>
                </a:lnTo>
                <a:lnTo>
                  <a:pt x="666741" y="827655"/>
                </a:lnTo>
                <a:lnTo>
                  <a:pt x="726477" y="837056"/>
                </a:lnTo>
                <a:lnTo>
                  <a:pt x="787869" y="845134"/>
                </a:lnTo>
                <a:lnTo>
                  <a:pt x="850800" y="851844"/>
                </a:lnTo>
                <a:lnTo>
                  <a:pt x="915152" y="857142"/>
                </a:lnTo>
                <a:lnTo>
                  <a:pt x="980809" y="860982"/>
                </a:lnTo>
                <a:lnTo>
                  <a:pt x="1047653" y="863319"/>
                </a:lnTo>
                <a:lnTo>
                  <a:pt x="1115568" y="864108"/>
                </a:lnTo>
                <a:lnTo>
                  <a:pt x="1183482" y="863319"/>
                </a:lnTo>
                <a:lnTo>
                  <a:pt x="1250326" y="860982"/>
                </a:lnTo>
                <a:lnTo>
                  <a:pt x="1315983" y="857142"/>
                </a:lnTo>
                <a:lnTo>
                  <a:pt x="1380335" y="851844"/>
                </a:lnTo>
                <a:lnTo>
                  <a:pt x="1443266" y="845134"/>
                </a:lnTo>
                <a:lnTo>
                  <a:pt x="1504658" y="837056"/>
                </a:lnTo>
                <a:lnTo>
                  <a:pt x="1564394" y="827655"/>
                </a:lnTo>
                <a:lnTo>
                  <a:pt x="1622358" y="816977"/>
                </a:lnTo>
                <a:lnTo>
                  <a:pt x="1678432" y="805067"/>
                </a:lnTo>
                <a:lnTo>
                  <a:pt x="1732498" y="791969"/>
                </a:lnTo>
                <a:lnTo>
                  <a:pt x="1784441" y="777728"/>
                </a:lnTo>
                <a:lnTo>
                  <a:pt x="1834143" y="762390"/>
                </a:lnTo>
                <a:lnTo>
                  <a:pt x="1881487" y="746001"/>
                </a:lnTo>
                <a:lnTo>
                  <a:pt x="1926355" y="728603"/>
                </a:lnTo>
                <a:lnTo>
                  <a:pt x="1968631" y="710244"/>
                </a:lnTo>
                <a:lnTo>
                  <a:pt x="2008198" y="690968"/>
                </a:lnTo>
                <a:lnTo>
                  <a:pt x="2044939" y="670820"/>
                </a:lnTo>
                <a:lnTo>
                  <a:pt x="2078736" y="649844"/>
                </a:lnTo>
                <a:lnTo>
                  <a:pt x="2137031" y="605594"/>
                </a:lnTo>
                <a:lnTo>
                  <a:pt x="2182147" y="558576"/>
                </a:lnTo>
                <a:lnTo>
                  <a:pt x="2213149" y="509151"/>
                </a:lnTo>
                <a:lnTo>
                  <a:pt x="2229098" y="457681"/>
                </a:lnTo>
                <a:lnTo>
                  <a:pt x="2231136" y="43129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8525" y="5722619"/>
            <a:ext cx="2231390" cy="864235"/>
          </a:xfrm>
          <a:custGeom>
            <a:avLst/>
            <a:gdLst/>
            <a:ahLst/>
            <a:cxnLst/>
            <a:rect l="l" t="t" r="r" b="b"/>
            <a:pathLst>
              <a:path w="2231390" h="864234">
                <a:moveTo>
                  <a:pt x="1115567" y="0"/>
                </a:moveTo>
                <a:lnTo>
                  <a:pt x="1047653" y="788"/>
                </a:lnTo>
                <a:lnTo>
                  <a:pt x="980809" y="3125"/>
                </a:lnTo>
                <a:lnTo>
                  <a:pt x="915152" y="6963"/>
                </a:lnTo>
                <a:lnTo>
                  <a:pt x="850800" y="12258"/>
                </a:lnTo>
                <a:lnTo>
                  <a:pt x="787869" y="18963"/>
                </a:lnTo>
                <a:lnTo>
                  <a:pt x="726477" y="27034"/>
                </a:lnTo>
                <a:lnTo>
                  <a:pt x="666741" y="36425"/>
                </a:lnTo>
                <a:lnTo>
                  <a:pt x="608777" y="47090"/>
                </a:lnTo>
                <a:lnTo>
                  <a:pt x="552703" y="58984"/>
                </a:lnTo>
                <a:lnTo>
                  <a:pt x="498637" y="72061"/>
                </a:lnTo>
                <a:lnTo>
                  <a:pt x="446694" y="86276"/>
                </a:lnTo>
                <a:lnTo>
                  <a:pt x="396992" y="101583"/>
                </a:lnTo>
                <a:lnTo>
                  <a:pt x="349648" y="117936"/>
                </a:lnTo>
                <a:lnTo>
                  <a:pt x="304780" y="135291"/>
                </a:lnTo>
                <a:lnTo>
                  <a:pt x="262504" y="153602"/>
                </a:lnTo>
                <a:lnTo>
                  <a:pt x="222937" y="172822"/>
                </a:lnTo>
                <a:lnTo>
                  <a:pt x="186196" y="192907"/>
                </a:lnTo>
                <a:lnTo>
                  <a:pt x="152399" y="213811"/>
                </a:lnTo>
                <a:lnTo>
                  <a:pt x="94104" y="257894"/>
                </a:lnTo>
                <a:lnTo>
                  <a:pt x="48988" y="304707"/>
                </a:lnTo>
                <a:lnTo>
                  <a:pt x="17986" y="353885"/>
                </a:lnTo>
                <a:lnTo>
                  <a:pt x="2037" y="405065"/>
                </a:lnTo>
                <a:lnTo>
                  <a:pt x="0" y="431291"/>
                </a:lnTo>
                <a:lnTo>
                  <a:pt x="2037" y="457681"/>
                </a:lnTo>
                <a:lnTo>
                  <a:pt x="17986" y="509151"/>
                </a:lnTo>
                <a:lnTo>
                  <a:pt x="48988" y="558576"/>
                </a:lnTo>
                <a:lnTo>
                  <a:pt x="94104" y="605593"/>
                </a:lnTo>
                <a:lnTo>
                  <a:pt x="152399" y="649844"/>
                </a:lnTo>
                <a:lnTo>
                  <a:pt x="186196" y="670820"/>
                </a:lnTo>
                <a:lnTo>
                  <a:pt x="222937" y="690968"/>
                </a:lnTo>
                <a:lnTo>
                  <a:pt x="262504" y="710244"/>
                </a:lnTo>
                <a:lnTo>
                  <a:pt x="304780" y="728603"/>
                </a:lnTo>
                <a:lnTo>
                  <a:pt x="349648" y="746000"/>
                </a:lnTo>
                <a:lnTo>
                  <a:pt x="396992" y="762390"/>
                </a:lnTo>
                <a:lnTo>
                  <a:pt x="446694" y="777728"/>
                </a:lnTo>
                <a:lnTo>
                  <a:pt x="498637" y="791969"/>
                </a:lnTo>
                <a:lnTo>
                  <a:pt x="552703" y="805067"/>
                </a:lnTo>
                <a:lnTo>
                  <a:pt x="608777" y="816977"/>
                </a:lnTo>
                <a:lnTo>
                  <a:pt x="666741" y="827655"/>
                </a:lnTo>
                <a:lnTo>
                  <a:pt x="726477" y="837056"/>
                </a:lnTo>
                <a:lnTo>
                  <a:pt x="787869" y="845134"/>
                </a:lnTo>
                <a:lnTo>
                  <a:pt x="850800" y="851844"/>
                </a:lnTo>
                <a:lnTo>
                  <a:pt x="915152" y="857142"/>
                </a:lnTo>
                <a:lnTo>
                  <a:pt x="980809" y="860982"/>
                </a:lnTo>
                <a:lnTo>
                  <a:pt x="1047653" y="863318"/>
                </a:lnTo>
                <a:lnTo>
                  <a:pt x="1115567" y="864107"/>
                </a:lnTo>
                <a:lnTo>
                  <a:pt x="1183482" y="863318"/>
                </a:lnTo>
                <a:lnTo>
                  <a:pt x="1250326" y="860982"/>
                </a:lnTo>
                <a:lnTo>
                  <a:pt x="1315983" y="857142"/>
                </a:lnTo>
                <a:lnTo>
                  <a:pt x="1380335" y="851844"/>
                </a:lnTo>
                <a:lnTo>
                  <a:pt x="1443266" y="845134"/>
                </a:lnTo>
                <a:lnTo>
                  <a:pt x="1504658" y="837056"/>
                </a:lnTo>
                <a:lnTo>
                  <a:pt x="1564394" y="827655"/>
                </a:lnTo>
                <a:lnTo>
                  <a:pt x="1622358" y="816977"/>
                </a:lnTo>
                <a:lnTo>
                  <a:pt x="1678431" y="805067"/>
                </a:lnTo>
                <a:lnTo>
                  <a:pt x="1732498" y="791969"/>
                </a:lnTo>
                <a:lnTo>
                  <a:pt x="1784441" y="777728"/>
                </a:lnTo>
                <a:lnTo>
                  <a:pt x="1834143" y="762390"/>
                </a:lnTo>
                <a:lnTo>
                  <a:pt x="1881487" y="746000"/>
                </a:lnTo>
                <a:lnTo>
                  <a:pt x="1926355" y="728603"/>
                </a:lnTo>
                <a:lnTo>
                  <a:pt x="1968631" y="710244"/>
                </a:lnTo>
                <a:lnTo>
                  <a:pt x="2008198" y="690968"/>
                </a:lnTo>
                <a:lnTo>
                  <a:pt x="2044938" y="670820"/>
                </a:lnTo>
                <a:lnTo>
                  <a:pt x="2078735" y="649844"/>
                </a:lnTo>
                <a:lnTo>
                  <a:pt x="2137031" y="605593"/>
                </a:lnTo>
                <a:lnTo>
                  <a:pt x="2182147" y="558576"/>
                </a:lnTo>
                <a:lnTo>
                  <a:pt x="2213148" y="509151"/>
                </a:lnTo>
                <a:lnTo>
                  <a:pt x="2229098" y="457681"/>
                </a:lnTo>
                <a:lnTo>
                  <a:pt x="2231135" y="431291"/>
                </a:lnTo>
                <a:lnTo>
                  <a:pt x="2229098" y="405065"/>
                </a:lnTo>
                <a:lnTo>
                  <a:pt x="2213148" y="353885"/>
                </a:lnTo>
                <a:lnTo>
                  <a:pt x="2182147" y="304707"/>
                </a:lnTo>
                <a:lnTo>
                  <a:pt x="2137031" y="257894"/>
                </a:lnTo>
                <a:lnTo>
                  <a:pt x="2078735" y="213811"/>
                </a:lnTo>
                <a:lnTo>
                  <a:pt x="2044938" y="192907"/>
                </a:lnTo>
                <a:lnTo>
                  <a:pt x="2008198" y="172822"/>
                </a:lnTo>
                <a:lnTo>
                  <a:pt x="1968631" y="153602"/>
                </a:lnTo>
                <a:lnTo>
                  <a:pt x="1926355" y="135291"/>
                </a:lnTo>
                <a:lnTo>
                  <a:pt x="1881487" y="117936"/>
                </a:lnTo>
                <a:lnTo>
                  <a:pt x="1834143" y="101583"/>
                </a:lnTo>
                <a:lnTo>
                  <a:pt x="1784441" y="86276"/>
                </a:lnTo>
                <a:lnTo>
                  <a:pt x="1732498" y="72061"/>
                </a:lnTo>
                <a:lnTo>
                  <a:pt x="1678431" y="58984"/>
                </a:lnTo>
                <a:lnTo>
                  <a:pt x="1622358" y="47090"/>
                </a:lnTo>
                <a:lnTo>
                  <a:pt x="1564394" y="36425"/>
                </a:lnTo>
                <a:lnTo>
                  <a:pt x="1504658" y="27034"/>
                </a:lnTo>
                <a:lnTo>
                  <a:pt x="1443266" y="18963"/>
                </a:lnTo>
                <a:lnTo>
                  <a:pt x="1380335" y="12258"/>
                </a:lnTo>
                <a:lnTo>
                  <a:pt x="1315983" y="6963"/>
                </a:lnTo>
                <a:lnTo>
                  <a:pt x="1250326" y="3125"/>
                </a:lnTo>
                <a:lnTo>
                  <a:pt x="1183482" y="788"/>
                </a:lnTo>
                <a:lnTo>
                  <a:pt x="111556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34700" y="6028433"/>
            <a:ext cx="560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Yapım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9974" y="4642104"/>
            <a:ext cx="2231390" cy="862965"/>
          </a:xfrm>
          <a:custGeom>
            <a:avLst/>
            <a:gdLst/>
            <a:ahLst/>
            <a:cxnLst/>
            <a:rect l="l" t="t" r="r" b="b"/>
            <a:pathLst>
              <a:path w="2231390" h="862964">
                <a:moveTo>
                  <a:pt x="2231136" y="431292"/>
                </a:moveTo>
                <a:lnTo>
                  <a:pt x="2223087" y="378957"/>
                </a:lnTo>
                <a:lnTo>
                  <a:pt x="2199556" y="328532"/>
                </a:lnTo>
                <a:lnTo>
                  <a:pt x="2161471" y="280367"/>
                </a:lnTo>
                <a:lnTo>
                  <a:pt x="2109754" y="234818"/>
                </a:lnTo>
                <a:lnTo>
                  <a:pt x="2045333" y="192236"/>
                </a:lnTo>
                <a:lnTo>
                  <a:pt x="2008648" y="172168"/>
                </a:lnTo>
                <a:lnTo>
                  <a:pt x="1969133" y="152974"/>
                </a:lnTo>
                <a:lnTo>
                  <a:pt x="1926905" y="134699"/>
                </a:lnTo>
                <a:lnTo>
                  <a:pt x="1882078" y="117387"/>
                </a:lnTo>
                <a:lnTo>
                  <a:pt x="1834770" y="101081"/>
                </a:lnTo>
                <a:lnTo>
                  <a:pt x="1785095" y="85826"/>
                </a:lnTo>
                <a:lnTo>
                  <a:pt x="1733170" y="71666"/>
                </a:lnTo>
                <a:lnTo>
                  <a:pt x="1679109" y="58645"/>
                </a:lnTo>
                <a:lnTo>
                  <a:pt x="1623029" y="46808"/>
                </a:lnTo>
                <a:lnTo>
                  <a:pt x="1565045" y="36197"/>
                </a:lnTo>
                <a:lnTo>
                  <a:pt x="1505273" y="26859"/>
                </a:lnTo>
                <a:lnTo>
                  <a:pt x="1443828" y="18836"/>
                </a:lnTo>
                <a:lnTo>
                  <a:pt x="1380827" y="12172"/>
                </a:lnTo>
                <a:lnTo>
                  <a:pt x="1316384" y="6913"/>
                </a:lnTo>
                <a:lnTo>
                  <a:pt x="1250617" y="3102"/>
                </a:lnTo>
                <a:lnTo>
                  <a:pt x="1183639" y="782"/>
                </a:lnTo>
                <a:lnTo>
                  <a:pt x="1115568" y="0"/>
                </a:lnTo>
                <a:lnTo>
                  <a:pt x="1047653" y="782"/>
                </a:lnTo>
                <a:lnTo>
                  <a:pt x="980809" y="3102"/>
                </a:lnTo>
                <a:lnTo>
                  <a:pt x="915152" y="6913"/>
                </a:lnTo>
                <a:lnTo>
                  <a:pt x="850800" y="12172"/>
                </a:lnTo>
                <a:lnTo>
                  <a:pt x="787869" y="18836"/>
                </a:lnTo>
                <a:lnTo>
                  <a:pt x="726477" y="26859"/>
                </a:lnTo>
                <a:lnTo>
                  <a:pt x="666741" y="36197"/>
                </a:lnTo>
                <a:lnTo>
                  <a:pt x="608777" y="46808"/>
                </a:lnTo>
                <a:lnTo>
                  <a:pt x="552704" y="58645"/>
                </a:lnTo>
                <a:lnTo>
                  <a:pt x="498637" y="71666"/>
                </a:lnTo>
                <a:lnTo>
                  <a:pt x="446694" y="85826"/>
                </a:lnTo>
                <a:lnTo>
                  <a:pt x="396992" y="101081"/>
                </a:lnTo>
                <a:lnTo>
                  <a:pt x="349648" y="117387"/>
                </a:lnTo>
                <a:lnTo>
                  <a:pt x="304780" y="134699"/>
                </a:lnTo>
                <a:lnTo>
                  <a:pt x="262504" y="152974"/>
                </a:lnTo>
                <a:lnTo>
                  <a:pt x="222937" y="172168"/>
                </a:lnTo>
                <a:lnTo>
                  <a:pt x="186196" y="192236"/>
                </a:lnTo>
                <a:lnTo>
                  <a:pt x="152400" y="213134"/>
                </a:lnTo>
                <a:lnTo>
                  <a:pt x="94104" y="257244"/>
                </a:lnTo>
                <a:lnTo>
                  <a:pt x="48988" y="304145"/>
                </a:lnTo>
                <a:lnTo>
                  <a:pt x="17986" y="353484"/>
                </a:lnTo>
                <a:lnTo>
                  <a:pt x="2037" y="404908"/>
                </a:lnTo>
                <a:lnTo>
                  <a:pt x="0" y="431292"/>
                </a:lnTo>
                <a:lnTo>
                  <a:pt x="2037" y="457518"/>
                </a:lnTo>
                <a:lnTo>
                  <a:pt x="17986" y="508698"/>
                </a:lnTo>
                <a:lnTo>
                  <a:pt x="48988" y="557876"/>
                </a:lnTo>
                <a:lnTo>
                  <a:pt x="94104" y="604689"/>
                </a:lnTo>
                <a:lnTo>
                  <a:pt x="152400" y="648772"/>
                </a:lnTo>
                <a:lnTo>
                  <a:pt x="186196" y="669676"/>
                </a:lnTo>
                <a:lnTo>
                  <a:pt x="222937" y="689761"/>
                </a:lnTo>
                <a:lnTo>
                  <a:pt x="262504" y="708981"/>
                </a:lnTo>
                <a:lnTo>
                  <a:pt x="304780" y="727292"/>
                </a:lnTo>
                <a:lnTo>
                  <a:pt x="349648" y="744647"/>
                </a:lnTo>
                <a:lnTo>
                  <a:pt x="396992" y="761000"/>
                </a:lnTo>
                <a:lnTo>
                  <a:pt x="446694" y="776307"/>
                </a:lnTo>
                <a:lnTo>
                  <a:pt x="498637" y="790522"/>
                </a:lnTo>
                <a:lnTo>
                  <a:pt x="552704" y="803599"/>
                </a:lnTo>
                <a:lnTo>
                  <a:pt x="608777" y="815493"/>
                </a:lnTo>
                <a:lnTo>
                  <a:pt x="666741" y="826158"/>
                </a:lnTo>
                <a:lnTo>
                  <a:pt x="726477" y="835549"/>
                </a:lnTo>
                <a:lnTo>
                  <a:pt x="787869" y="843620"/>
                </a:lnTo>
                <a:lnTo>
                  <a:pt x="850800" y="850325"/>
                </a:lnTo>
                <a:lnTo>
                  <a:pt x="915152" y="855620"/>
                </a:lnTo>
                <a:lnTo>
                  <a:pt x="980809" y="859458"/>
                </a:lnTo>
                <a:lnTo>
                  <a:pt x="1047653" y="861795"/>
                </a:lnTo>
                <a:lnTo>
                  <a:pt x="1115568" y="862584"/>
                </a:lnTo>
                <a:lnTo>
                  <a:pt x="1183639" y="861795"/>
                </a:lnTo>
                <a:lnTo>
                  <a:pt x="1250617" y="859458"/>
                </a:lnTo>
                <a:lnTo>
                  <a:pt x="1316384" y="855620"/>
                </a:lnTo>
                <a:lnTo>
                  <a:pt x="1380827" y="850325"/>
                </a:lnTo>
                <a:lnTo>
                  <a:pt x="1443828" y="843620"/>
                </a:lnTo>
                <a:lnTo>
                  <a:pt x="1505273" y="835549"/>
                </a:lnTo>
                <a:lnTo>
                  <a:pt x="1565045" y="826158"/>
                </a:lnTo>
                <a:lnTo>
                  <a:pt x="1623029" y="815493"/>
                </a:lnTo>
                <a:lnTo>
                  <a:pt x="1679109" y="803599"/>
                </a:lnTo>
                <a:lnTo>
                  <a:pt x="1733170" y="790522"/>
                </a:lnTo>
                <a:lnTo>
                  <a:pt x="1785095" y="776307"/>
                </a:lnTo>
                <a:lnTo>
                  <a:pt x="1834770" y="761000"/>
                </a:lnTo>
                <a:lnTo>
                  <a:pt x="1882078" y="744647"/>
                </a:lnTo>
                <a:lnTo>
                  <a:pt x="1926905" y="727292"/>
                </a:lnTo>
                <a:lnTo>
                  <a:pt x="1969133" y="708981"/>
                </a:lnTo>
                <a:lnTo>
                  <a:pt x="2008648" y="689761"/>
                </a:lnTo>
                <a:lnTo>
                  <a:pt x="2045333" y="669676"/>
                </a:lnTo>
                <a:lnTo>
                  <a:pt x="2079074" y="648772"/>
                </a:lnTo>
                <a:lnTo>
                  <a:pt x="2137258" y="604689"/>
                </a:lnTo>
                <a:lnTo>
                  <a:pt x="2182275" y="557876"/>
                </a:lnTo>
                <a:lnTo>
                  <a:pt x="2213199" y="508698"/>
                </a:lnTo>
                <a:lnTo>
                  <a:pt x="2229104" y="457518"/>
                </a:lnTo>
                <a:lnTo>
                  <a:pt x="2231136" y="43129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9974" y="4642103"/>
            <a:ext cx="2231390" cy="862965"/>
          </a:xfrm>
          <a:custGeom>
            <a:avLst/>
            <a:gdLst/>
            <a:ahLst/>
            <a:cxnLst/>
            <a:rect l="l" t="t" r="r" b="b"/>
            <a:pathLst>
              <a:path w="2231390" h="862964">
                <a:moveTo>
                  <a:pt x="1115567" y="0"/>
                </a:moveTo>
                <a:lnTo>
                  <a:pt x="1047653" y="782"/>
                </a:lnTo>
                <a:lnTo>
                  <a:pt x="980809" y="3102"/>
                </a:lnTo>
                <a:lnTo>
                  <a:pt x="915152" y="6913"/>
                </a:lnTo>
                <a:lnTo>
                  <a:pt x="850800" y="12172"/>
                </a:lnTo>
                <a:lnTo>
                  <a:pt x="787869" y="18836"/>
                </a:lnTo>
                <a:lnTo>
                  <a:pt x="726477" y="26859"/>
                </a:lnTo>
                <a:lnTo>
                  <a:pt x="666741" y="36197"/>
                </a:lnTo>
                <a:lnTo>
                  <a:pt x="608777" y="46808"/>
                </a:lnTo>
                <a:lnTo>
                  <a:pt x="552703" y="58645"/>
                </a:lnTo>
                <a:lnTo>
                  <a:pt x="498637" y="71666"/>
                </a:lnTo>
                <a:lnTo>
                  <a:pt x="446694" y="85826"/>
                </a:lnTo>
                <a:lnTo>
                  <a:pt x="396992" y="101081"/>
                </a:lnTo>
                <a:lnTo>
                  <a:pt x="349648" y="117387"/>
                </a:lnTo>
                <a:lnTo>
                  <a:pt x="304780" y="134699"/>
                </a:lnTo>
                <a:lnTo>
                  <a:pt x="262504" y="152974"/>
                </a:lnTo>
                <a:lnTo>
                  <a:pt x="222937" y="172168"/>
                </a:lnTo>
                <a:lnTo>
                  <a:pt x="186196" y="192236"/>
                </a:lnTo>
                <a:lnTo>
                  <a:pt x="152399" y="213134"/>
                </a:lnTo>
                <a:lnTo>
                  <a:pt x="94104" y="257244"/>
                </a:lnTo>
                <a:lnTo>
                  <a:pt x="48988" y="304145"/>
                </a:lnTo>
                <a:lnTo>
                  <a:pt x="17986" y="353484"/>
                </a:lnTo>
                <a:lnTo>
                  <a:pt x="2037" y="404908"/>
                </a:lnTo>
                <a:lnTo>
                  <a:pt x="0" y="431291"/>
                </a:lnTo>
                <a:lnTo>
                  <a:pt x="2037" y="457518"/>
                </a:lnTo>
                <a:lnTo>
                  <a:pt x="17986" y="508698"/>
                </a:lnTo>
                <a:lnTo>
                  <a:pt x="48988" y="557876"/>
                </a:lnTo>
                <a:lnTo>
                  <a:pt x="94104" y="604689"/>
                </a:lnTo>
                <a:lnTo>
                  <a:pt x="152399" y="648772"/>
                </a:lnTo>
                <a:lnTo>
                  <a:pt x="186196" y="669676"/>
                </a:lnTo>
                <a:lnTo>
                  <a:pt x="222937" y="689761"/>
                </a:lnTo>
                <a:lnTo>
                  <a:pt x="262504" y="708981"/>
                </a:lnTo>
                <a:lnTo>
                  <a:pt x="304780" y="727292"/>
                </a:lnTo>
                <a:lnTo>
                  <a:pt x="349648" y="744647"/>
                </a:lnTo>
                <a:lnTo>
                  <a:pt x="396992" y="761000"/>
                </a:lnTo>
                <a:lnTo>
                  <a:pt x="446694" y="776307"/>
                </a:lnTo>
                <a:lnTo>
                  <a:pt x="498637" y="790522"/>
                </a:lnTo>
                <a:lnTo>
                  <a:pt x="552703" y="803599"/>
                </a:lnTo>
                <a:lnTo>
                  <a:pt x="608777" y="815493"/>
                </a:lnTo>
                <a:lnTo>
                  <a:pt x="666741" y="826158"/>
                </a:lnTo>
                <a:lnTo>
                  <a:pt x="726477" y="835549"/>
                </a:lnTo>
                <a:lnTo>
                  <a:pt x="787869" y="843620"/>
                </a:lnTo>
                <a:lnTo>
                  <a:pt x="850800" y="850325"/>
                </a:lnTo>
                <a:lnTo>
                  <a:pt x="915152" y="855620"/>
                </a:lnTo>
                <a:lnTo>
                  <a:pt x="980809" y="859458"/>
                </a:lnTo>
                <a:lnTo>
                  <a:pt x="1047653" y="861795"/>
                </a:lnTo>
                <a:lnTo>
                  <a:pt x="1115567" y="862583"/>
                </a:lnTo>
                <a:lnTo>
                  <a:pt x="1183639" y="861795"/>
                </a:lnTo>
                <a:lnTo>
                  <a:pt x="1250616" y="859458"/>
                </a:lnTo>
                <a:lnTo>
                  <a:pt x="1316384" y="855620"/>
                </a:lnTo>
                <a:lnTo>
                  <a:pt x="1380827" y="850325"/>
                </a:lnTo>
                <a:lnTo>
                  <a:pt x="1443828" y="843620"/>
                </a:lnTo>
                <a:lnTo>
                  <a:pt x="1505272" y="835549"/>
                </a:lnTo>
                <a:lnTo>
                  <a:pt x="1565045" y="826158"/>
                </a:lnTo>
                <a:lnTo>
                  <a:pt x="1623029" y="815493"/>
                </a:lnTo>
                <a:lnTo>
                  <a:pt x="1679109" y="803599"/>
                </a:lnTo>
                <a:lnTo>
                  <a:pt x="1733170" y="790522"/>
                </a:lnTo>
                <a:lnTo>
                  <a:pt x="1785095" y="776307"/>
                </a:lnTo>
                <a:lnTo>
                  <a:pt x="1834770" y="761000"/>
                </a:lnTo>
                <a:lnTo>
                  <a:pt x="1882078" y="744647"/>
                </a:lnTo>
                <a:lnTo>
                  <a:pt x="1926905" y="727292"/>
                </a:lnTo>
                <a:lnTo>
                  <a:pt x="1969133" y="708981"/>
                </a:lnTo>
                <a:lnTo>
                  <a:pt x="2008648" y="689761"/>
                </a:lnTo>
                <a:lnTo>
                  <a:pt x="2045333" y="669676"/>
                </a:lnTo>
                <a:lnTo>
                  <a:pt x="2079074" y="648772"/>
                </a:lnTo>
                <a:lnTo>
                  <a:pt x="2137258" y="604689"/>
                </a:lnTo>
                <a:lnTo>
                  <a:pt x="2182275" y="557876"/>
                </a:lnTo>
                <a:lnTo>
                  <a:pt x="2213199" y="508698"/>
                </a:lnTo>
                <a:lnTo>
                  <a:pt x="2229104" y="457518"/>
                </a:lnTo>
                <a:lnTo>
                  <a:pt x="2231135" y="431291"/>
                </a:lnTo>
                <a:lnTo>
                  <a:pt x="2229104" y="404908"/>
                </a:lnTo>
                <a:lnTo>
                  <a:pt x="2213199" y="353484"/>
                </a:lnTo>
                <a:lnTo>
                  <a:pt x="2182275" y="304145"/>
                </a:lnTo>
                <a:lnTo>
                  <a:pt x="2137258" y="257244"/>
                </a:lnTo>
                <a:lnTo>
                  <a:pt x="2079074" y="213134"/>
                </a:lnTo>
                <a:lnTo>
                  <a:pt x="2045333" y="192236"/>
                </a:lnTo>
                <a:lnTo>
                  <a:pt x="2008648" y="172168"/>
                </a:lnTo>
                <a:lnTo>
                  <a:pt x="1969133" y="152974"/>
                </a:lnTo>
                <a:lnTo>
                  <a:pt x="1926905" y="134699"/>
                </a:lnTo>
                <a:lnTo>
                  <a:pt x="1882078" y="117387"/>
                </a:lnTo>
                <a:lnTo>
                  <a:pt x="1834770" y="101081"/>
                </a:lnTo>
                <a:lnTo>
                  <a:pt x="1785095" y="85826"/>
                </a:lnTo>
                <a:lnTo>
                  <a:pt x="1733170" y="71666"/>
                </a:lnTo>
                <a:lnTo>
                  <a:pt x="1679109" y="58645"/>
                </a:lnTo>
                <a:lnTo>
                  <a:pt x="1623029" y="46808"/>
                </a:lnTo>
                <a:lnTo>
                  <a:pt x="1565045" y="36197"/>
                </a:lnTo>
                <a:lnTo>
                  <a:pt x="1505272" y="26859"/>
                </a:lnTo>
                <a:lnTo>
                  <a:pt x="1443828" y="18836"/>
                </a:lnTo>
                <a:lnTo>
                  <a:pt x="1380827" y="12172"/>
                </a:lnTo>
                <a:lnTo>
                  <a:pt x="1316384" y="6913"/>
                </a:lnTo>
                <a:lnTo>
                  <a:pt x="1250616" y="3102"/>
                </a:lnTo>
                <a:lnTo>
                  <a:pt x="1183639" y="782"/>
                </a:lnTo>
                <a:lnTo>
                  <a:pt x="111556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64753" y="4841237"/>
            <a:ext cx="15163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</a:pPr>
            <a:r>
              <a:rPr sz="1400" b="1" u="heavy" spc="-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Değerlendirme</a:t>
            </a:r>
            <a:r>
              <a:rPr sz="1400" b="1" u="heavy" spc="-70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ve </a:t>
            </a:r>
            <a:r>
              <a:rPr sz="1400" b="1" spc="-5" dirty="0">
                <a:solidFill>
                  <a:srgbClr val="656599"/>
                </a:solid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Test</a:t>
            </a:r>
            <a:r>
              <a:rPr sz="1400" b="1" u="heavy" spc="-20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Etme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58349" y="3419855"/>
            <a:ext cx="2232660" cy="862965"/>
          </a:xfrm>
          <a:custGeom>
            <a:avLst/>
            <a:gdLst/>
            <a:ahLst/>
            <a:cxnLst/>
            <a:rect l="l" t="t" r="r" b="b"/>
            <a:pathLst>
              <a:path w="2232660" h="862964">
                <a:moveTo>
                  <a:pt x="2232657" y="431292"/>
                </a:moveTo>
                <a:lnTo>
                  <a:pt x="2224584" y="378957"/>
                </a:lnTo>
                <a:lnTo>
                  <a:pt x="2200987" y="328532"/>
                </a:lnTo>
                <a:lnTo>
                  <a:pt x="2162799" y="280367"/>
                </a:lnTo>
                <a:lnTo>
                  <a:pt x="2110953" y="234818"/>
                </a:lnTo>
                <a:lnTo>
                  <a:pt x="2046382" y="192236"/>
                </a:lnTo>
                <a:lnTo>
                  <a:pt x="2009616" y="172168"/>
                </a:lnTo>
                <a:lnTo>
                  <a:pt x="1970018" y="152974"/>
                </a:lnTo>
                <a:lnTo>
                  <a:pt x="1927706" y="134699"/>
                </a:lnTo>
                <a:lnTo>
                  <a:pt x="1882795" y="117387"/>
                </a:lnTo>
                <a:lnTo>
                  <a:pt x="1835403" y="101081"/>
                </a:lnTo>
                <a:lnTo>
                  <a:pt x="1785645" y="85826"/>
                </a:lnTo>
                <a:lnTo>
                  <a:pt x="1733639" y="71666"/>
                </a:lnTo>
                <a:lnTo>
                  <a:pt x="1679501" y="58645"/>
                </a:lnTo>
                <a:lnTo>
                  <a:pt x="1623348" y="46808"/>
                </a:lnTo>
                <a:lnTo>
                  <a:pt x="1565296" y="36197"/>
                </a:lnTo>
                <a:lnTo>
                  <a:pt x="1505462" y="26859"/>
                </a:lnTo>
                <a:lnTo>
                  <a:pt x="1443962" y="18836"/>
                </a:lnTo>
                <a:lnTo>
                  <a:pt x="1380914" y="12172"/>
                </a:lnTo>
                <a:lnTo>
                  <a:pt x="1316434" y="6913"/>
                </a:lnTo>
                <a:lnTo>
                  <a:pt x="1250637" y="3102"/>
                </a:lnTo>
                <a:lnTo>
                  <a:pt x="1183642" y="782"/>
                </a:lnTo>
                <a:lnTo>
                  <a:pt x="1115564" y="0"/>
                </a:lnTo>
                <a:lnTo>
                  <a:pt x="1047650" y="782"/>
                </a:lnTo>
                <a:lnTo>
                  <a:pt x="980806" y="3102"/>
                </a:lnTo>
                <a:lnTo>
                  <a:pt x="915149" y="6913"/>
                </a:lnTo>
                <a:lnTo>
                  <a:pt x="850797" y="12172"/>
                </a:lnTo>
                <a:lnTo>
                  <a:pt x="787866" y="18836"/>
                </a:lnTo>
                <a:lnTo>
                  <a:pt x="726474" y="26859"/>
                </a:lnTo>
                <a:lnTo>
                  <a:pt x="666738" y="36197"/>
                </a:lnTo>
                <a:lnTo>
                  <a:pt x="608775" y="46808"/>
                </a:lnTo>
                <a:lnTo>
                  <a:pt x="552701" y="58645"/>
                </a:lnTo>
                <a:lnTo>
                  <a:pt x="498635" y="71666"/>
                </a:lnTo>
                <a:lnTo>
                  <a:pt x="446692" y="85826"/>
                </a:lnTo>
                <a:lnTo>
                  <a:pt x="396990" y="101081"/>
                </a:lnTo>
                <a:lnTo>
                  <a:pt x="349647" y="117387"/>
                </a:lnTo>
                <a:lnTo>
                  <a:pt x="304779" y="134699"/>
                </a:lnTo>
                <a:lnTo>
                  <a:pt x="262503" y="152974"/>
                </a:lnTo>
                <a:lnTo>
                  <a:pt x="222936" y="172168"/>
                </a:lnTo>
                <a:lnTo>
                  <a:pt x="186196" y="192236"/>
                </a:lnTo>
                <a:lnTo>
                  <a:pt x="152399" y="213134"/>
                </a:lnTo>
                <a:lnTo>
                  <a:pt x="94104" y="257244"/>
                </a:lnTo>
                <a:lnTo>
                  <a:pt x="48987" y="304145"/>
                </a:lnTo>
                <a:lnTo>
                  <a:pt x="17986" y="353484"/>
                </a:lnTo>
                <a:lnTo>
                  <a:pt x="2037" y="404908"/>
                </a:lnTo>
                <a:lnTo>
                  <a:pt x="0" y="431292"/>
                </a:lnTo>
                <a:lnTo>
                  <a:pt x="2037" y="457518"/>
                </a:lnTo>
                <a:lnTo>
                  <a:pt x="17986" y="508698"/>
                </a:lnTo>
                <a:lnTo>
                  <a:pt x="48987" y="557876"/>
                </a:lnTo>
                <a:lnTo>
                  <a:pt x="94104" y="604689"/>
                </a:lnTo>
                <a:lnTo>
                  <a:pt x="152399" y="648772"/>
                </a:lnTo>
                <a:lnTo>
                  <a:pt x="186196" y="669676"/>
                </a:lnTo>
                <a:lnTo>
                  <a:pt x="222936" y="689761"/>
                </a:lnTo>
                <a:lnTo>
                  <a:pt x="262503" y="708981"/>
                </a:lnTo>
                <a:lnTo>
                  <a:pt x="304779" y="727292"/>
                </a:lnTo>
                <a:lnTo>
                  <a:pt x="349647" y="744647"/>
                </a:lnTo>
                <a:lnTo>
                  <a:pt x="396990" y="761000"/>
                </a:lnTo>
                <a:lnTo>
                  <a:pt x="446692" y="776307"/>
                </a:lnTo>
                <a:lnTo>
                  <a:pt x="498635" y="790522"/>
                </a:lnTo>
                <a:lnTo>
                  <a:pt x="552701" y="803599"/>
                </a:lnTo>
                <a:lnTo>
                  <a:pt x="608775" y="815493"/>
                </a:lnTo>
                <a:lnTo>
                  <a:pt x="666738" y="826158"/>
                </a:lnTo>
                <a:lnTo>
                  <a:pt x="726474" y="835549"/>
                </a:lnTo>
                <a:lnTo>
                  <a:pt x="787866" y="843620"/>
                </a:lnTo>
                <a:lnTo>
                  <a:pt x="850797" y="850325"/>
                </a:lnTo>
                <a:lnTo>
                  <a:pt x="915149" y="855620"/>
                </a:lnTo>
                <a:lnTo>
                  <a:pt x="980806" y="859458"/>
                </a:lnTo>
                <a:lnTo>
                  <a:pt x="1047650" y="861795"/>
                </a:lnTo>
                <a:lnTo>
                  <a:pt x="1115564" y="862584"/>
                </a:lnTo>
                <a:lnTo>
                  <a:pt x="1183642" y="861795"/>
                </a:lnTo>
                <a:lnTo>
                  <a:pt x="1250637" y="859458"/>
                </a:lnTo>
                <a:lnTo>
                  <a:pt x="1316434" y="855620"/>
                </a:lnTo>
                <a:lnTo>
                  <a:pt x="1380914" y="850325"/>
                </a:lnTo>
                <a:lnTo>
                  <a:pt x="1443962" y="843620"/>
                </a:lnTo>
                <a:lnTo>
                  <a:pt x="1505462" y="835549"/>
                </a:lnTo>
                <a:lnTo>
                  <a:pt x="1565296" y="826158"/>
                </a:lnTo>
                <a:lnTo>
                  <a:pt x="1623348" y="815493"/>
                </a:lnTo>
                <a:lnTo>
                  <a:pt x="1679501" y="803599"/>
                </a:lnTo>
                <a:lnTo>
                  <a:pt x="1733639" y="790522"/>
                </a:lnTo>
                <a:lnTo>
                  <a:pt x="1785645" y="776307"/>
                </a:lnTo>
                <a:lnTo>
                  <a:pt x="1835403" y="761000"/>
                </a:lnTo>
                <a:lnTo>
                  <a:pt x="1882795" y="744647"/>
                </a:lnTo>
                <a:lnTo>
                  <a:pt x="1927706" y="727292"/>
                </a:lnTo>
                <a:lnTo>
                  <a:pt x="1970018" y="708981"/>
                </a:lnTo>
                <a:lnTo>
                  <a:pt x="2009616" y="689761"/>
                </a:lnTo>
                <a:lnTo>
                  <a:pt x="2046382" y="669676"/>
                </a:lnTo>
                <a:lnTo>
                  <a:pt x="2080200" y="648772"/>
                </a:lnTo>
                <a:lnTo>
                  <a:pt x="2138525" y="604689"/>
                </a:lnTo>
                <a:lnTo>
                  <a:pt x="2183659" y="557876"/>
                </a:lnTo>
                <a:lnTo>
                  <a:pt x="2214667" y="508698"/>
                </a:lnTo>
                <a:lnTo>
                  <a:pt x="2230619" y="457518"/>
                </a:lnTo>
                <a:lnTo>
                  <a:pt x="2232657" y="43129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8349" y="3419855"/>
            <a:ext cx="2232660" cy="862965"/>
          </a:xfrm>
          <a:custGeom>
            <a:avLst/>
            <a:gdLst/>
            <a:ahLst/>
            <a:cxnLst/>
            <a:rect l="l" t="t" r="r" b="b"/>
            <a:pathLst>
              <a:path w="2232660" h="862964">
                <a:moveTo>
                  <a:pt x="1115564" y="0"/>
                </a:moveTo>
                <a:lnTo>
                  <a:pt x="1047650" y="782"/>
                </a:lnTo>
                <a:lnTo>
                  <a:pt x="980806" y="3102"/>
                </a:lnTo>
                <a:lnTo>
                  <a:pt x="915149" y="6913"/>
                </a:lnTo>
                <a:lnTo>
                  <a:pt x="850797" y="12172"/>
                </a:lnTo>
                <a:lnTo>
                  <a:pt x="787866" y="18836"/>
                </a:lnTo>
                <a:lnTo>
                  <a:pt x="726474" y="26859"/>
                </a:lnTo>
                <a:lnTo>
                  <a:pt x="666738" y="36197"/>
                </a:lnTo>
                <a:lnTo>
                  <a:pt x="608775" y="46808"/>
                </a:lnTo>
                <a:lnTo>
                  <a:pt x="552701" y="58645"/>
                </a:lnTo>
                <a:lnTo>
                  <a:pt x="498635" y="71666"/>
                </a:lnTo>
                <a:lnTo>
                  <a:pt x="446692" y="85826"/>
                </a:lnTo>
                <a:lnTo>
                  <a:pt x="396990" y="101081"/>
                </a:lnTo>
                <a:lnTo>
                  <a:pt x="349647" y="117387"/>
                </a:lnTo>
                <a:lnTo>
                  <a:pt x="304779" y="134699"/>
                </a:lnTo>
                <a:lnTo>
                  <a:pt x="262503" y="152974"/>
                </a:lnTo>
                <a:lnTo>
                  <a:pt x="222936" y="172168"/>
                </a:lnTo>
                <a:lnTo>
                  <a:pt x="186196" y="192236"/>
                </a:lnTo>
                <a:lnTo>
                  <a:pt x="152399" y="213134"/>
                </a:lnTo>
                <a:lnTo>
                  <a:pt x="94104" y="257244"/>
                </a:lnTo>
                <a:lnTo>
                  <a:pt x="48987" y="304145"/>
                </a:lnTo>
                <a:lnTo>
                  <a:pt x="17986" y="353484"/>
                </a:lnTo>
                <a:lnTo>
                  <a:pt x="2037" y="404908"/>
                </a:lnTo>
                <a:lnTo>
                  <a:pt x="0" y="431291"/>
                </a:lnTo>
                <a:lnTo>
                  <a:pt x="2037" y="457518"/>
                </a:lnTo>
                <a:lnTo>
                  <a:pt x="17986" y="508698"/>
                </a:lnTo>
                <a:lnTo>
                  <a:pt x="48987" y="557876"/>
                </a:lnTo>
                <a:lnTo>
                  <a:pt x="94104" y="604689"/>
                </a:lnTo>
                <a:lnTo>
                  <a:pt x="152399" y="648772"/>
                </a:lnTo>
                <a:lnTo>
                  <a:pt x="186196" y="669676"/>
                </a:lnTo>
                <a:lnTo>
                  <a:pt x="222936" y="689761"/>
                </a:lnTo>
                <a:lnTo>
                  <a:pt x="262503" y="708981"/>
                </a:lnTo>
                <a:lnTo>
                  <a:pt x="304779" y="727292"/>
                </a:lnTo>
                <a:lnTo>
                  <a:pt x="349647" y="744647"/>
                </a:lnTo>
                <a:lnTo>
                  <a:pt x="396990" y="761000"/>
                </a:lnTo>
                <a:lnTo>
                  <a:pt x="446692" y="776307"/>
                </a:lnTo>
                <a:lnTo>
                  <a:pt x="498635" y="790522"/>
                </a:lnTo>
                <a:lnTo>
                  <a:pt x="552701" y="803599"/>
                </a:lnTo>
                <a:lnTo>
                  <a:pt x="608775" y="815493"/>
                </a:lnTo>
                <a:lnTo>
                  <a:pt x="666738" y="826158"/>
                </a:lnTo>
                <a:lnTo>
                  <a:pt x="726474" y="835549"/>
                </a:lnTo>
                <a:lnTo>
                  <a:pt x="787866" y="843620"/>
                </a:lnTo>
                <a:lnTo>
                  <a:pt x="850797" y="850325"/>
                </a:lnTo>
                <a:lnTo>
                  <a:pt x="915149" y="855620"/>
                </a:lnTo>
                <a:lnTo>
                  <a:pt x="980806" y="859458"/>
                </a:lnTo>
                <a:lnTo>
                  <a:pt x="1047650" y="861795"/>
                </a:lnTo>
                <a:lnTo>
                  <a:pt x="1115564" y="862583"/>
                </a:lnTo>
                <a:lnTo>
                  <a:pt x="1183642" y="861795"/>
                </a:lnTo>
                <a:lnTo>
                  <a:pt x="1250637" y="859458"/>
                </a:lnTo>
                <a:lnTo>
                  <a:pt x="1316433" y="855620"/>
                </a:lnTo>
                <a:lnTo>
                  <a:pt x="1380914" y="850325"/>
                </a:lnTo>
                <a:lnTo>
                  <a:pt x="1443962" y="843620"/>
                </a:lnTo>
                <a:lnTo>
                  <a:pt x="1505462" y="835549"/>
                </a:lnTo>
                <a:lnTo>
                  <a:pt x="1565296" y="826158"/>
                </a:lnTo>
                <a:lnTo>
                  <a:pt x="1623348" y="815493"/>
                </a:lnTo>
                <a:lnTo>
                  <a:pt x="1679501" y="803599"/>
                </a:lnTo>
                <a:lnTo>
                  <a:pt x="1733639" y="790522"/>
                </a:lnTo>
                <a:lnTo>
                  <a:pt x="1785645" y="776307"/>
                </a:lnTo>
                <a:lnTo>
                  <a:pt x="1835403" y="761000"/>
                </a:lnTo>
                <a:lnTo>
                  <a:pt x="1882795" y="744647"/>
                </a:lnTo>
                <a:lnTo>
                  <a:pt x="1927706" y="727292"/>
                </a:lnTo>
                <a:lnTo>
                  <a:pt x="1970018" y="708981"/>
                </a:lnTo>
                <a:lnTo>
                  <a:pt x="2009616" y="689761"/>
                </a:lnTo>
                <a:lnTo>
                  <a:pt x="2046382" y="669676"/>
                </a:lnTo>
                <a:lnTo>
                  <a:pt x="2080200" y="648772"/>
                </a:lnTo>
                <a:lnTo>
                  <a:pt x="2138525" y="604689"/>
                </a:lnTo>
                <a:lnTo>
                  <a:pt x="2183659" y="557876"/>
                </a:lnTo>
                <a:lnTo>
                  <a:pt x="2214667" y="508698"/>
                </a:lnTo>
                <a:lnTo>
                  <a:pt x="2230619" y="457518"/>
                </a:lnTo>
                <a:lnTo>
                  <a:pt x="2232656" y="431291"/>
                </a:lnTo>
                <a:lnTo>
                  <a:pt x="2230619" y="404908"/>
                </a:lnTo>
                <a:lnTo>
                  <a:pt x="2214667" y="353484"/>
                </a:lnTo>
                <a:lnTo>
                  <a:pt x="2183659" y="304145"/>
                </a:lnTo>
                <a:lnTo>
                  <a:pt x="2138525" y="257244"/>
                </a:lnTo>
                <a:lnTo>
                  <a:pt x="2080200" y="213134"/>
                </a:lnTo>
                <a:lnTo>
                  <a:pt x="2046382" y="192236"/>
                </a:lnTo>
                <a:lnTo>
                  <a:pt x="2009616" y="172168"/>
                </a:lnTo>
                <a:lnTo>
                  <a:pt x="1970018" y="152974"/>
                </a:lnTo>
                <a:lnTo>
                  <a:pt x="1927706" y="134699"/>
                </a:lnTo>
                <a:lnTo>
                  <a:pt x="1882795" y="117387"/>
                </a:lnTo>
                <a:lnTo>
                  <a:pt x="1835403" y="101081"/>
                </a:lnTo>
                <a:lnTo>
                  <a:pt x="1785645" y="85826"/>
                </a:lnTo>
                <a:lnTo>
                  <a:pt x="1733639" y="71666"/>
                </a:lnTo>
                <a:lnTo>
                  <a:pt x="1679501" y="58645"/>
                </a:lnTo>
                <a:lnTo>
                  <a:pt x="1623348" y="46808"/>
                </a:lnTo>
                <a:lnTo>
                  <a:pt x="1565296" y="36197"/>
                </a:lnTo>
                <a:lnTo>
                  <a:pt x="1505462" y="26859"/>
                </a:lnTo>
                <a:lnTo>
                  <a:pt x="1443962" y="18836"/>
                </a:lnTo>
                <a:lnTo>
                  <a:pt x="1380914" y="12172"/>
                </a:lnTo>
                <a:lnTo>
                  <a:pt x="1316433" y="6913"/>
                </a:lnTo>
                <a:lnTo>
                  <a:pt x="1250637" y="3102"/>
                </a:lnTo>
                <a:lnTo>
                  <a:pt x="1183642" y="782"/>
                </a:lnTo>
                <a:lnTo>
                  <a:pt x="1115564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88553" y="3725670"/>
            <a:ext cx="1575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Değişiklik</a:t>
            </a:r>
            <a:r>
              <a:rPr sz="1400" b="1" u="heavy" spc="-5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Önerme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8904" y="1639315"/>
            <a:ext cx="5917565" cy="12788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51660" marR="2351405" indent="-48260" algn="ctr">
              <a:lnSpc>
                <a:spcPct val="99600"/>
              </a:lnSpc>
              <a:spcBef>
                <a:spcPts val="110"/>
              </a:spcBef>
            </a:pPr>
            <a:r>
              <a:rPr sz="1400" b="1" spc="-5" dirty="0">
                <a:solidFill>
                  <a:srgbClr val="656599"/>
                </a:solidFill>
                <a:latin typeface="Arial"/>
                <a:cs typeface="Arial"/>
              </a:rPr>
              <a:t>Sorunu </a:t>
            </a:r>
            <a:r>
              <a:rPr sz="1400" b="1" spc="-10" dirty="0">
                <a:solidFill>
                  <a:srgbClr val="656599"/>
                </a:solidFill>
                <a:latin typeface="Arial"/>
                <a:cs typeface="Arial"/>
              </a:rPr>
              <a:t>Araştırma,  </a:t>
            </a:r>
            <a:r>
              <a:rPr sz="1400" b="1" spc="-5" dirty="0">
                <a:solidFill>
                  <a:srgbClr val="656599"/>
                </a:solidFill>
                <a:latin typeface="Arial"/>
                <a:cs typeface="Arial"/>
              </a:rPr>
              <a:t>Tanımlama ve  Çözümünü</a:t>
            </a:r>
            <a:r>
              <a:rPr sz="1400" b="1" spc="-55" dirty="0">
                <a:solidFill>
                  <a:srgbClr val="65659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56599"/>
                </a:solidFill>
                <a:latin typeface="Arial"/>
                <a:cs typeface="Arial"/>
              </a:rPr>
              <a:t>Tartışma</a:t>
            </a:r>
            <a:endParaRPr sz="1400">
              <a:latin typeface="Arial"/>
              <a:cs typeface="Arial"/>
            </a:endParaRPr>
          </a:p>
          <a:p>
            <a:pPr marL="4291965">
              <a:lnSpc>
                <a:spcPts val="1465"/>
              </a:lnSpc>
            </a:pPr>
            <a:r>
              <a:rPr sz="1400" b="1" u="heavy" spc="-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Tasarımın</a:t>
            </a:r>
            <a:r>
              <a:rPr sz="1400" b="1" u="heavy" spc="-2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Genel</a:t>
            </a:r>
            <a:endParaRPr sz="1400">
              <a:latin typeface="Arial"/>
              <a:cs typeface="Arial"/>
            </a:endParaRPr>
          </a:p>
          <a:p>
            <a:pPr marL="65405" marR="5080" indent="-53340">
              <a:lnSpc>
                <a:spcPts val="1670"/>
              </a:lnSpc>
              <a:spcBef>
                <a:spcPts val="85"/>
              </a:spcBef>
              <a:tabLst>
                <a:tab pos="4109085" algn="l"/>
              </a:tabLst>
            </a:pPr>
            <a:r>
              <a:rPr sz="1400" b="1" spc="-5" dirty="0">
                <a:solidFill>
                  <a:srgbClr val="656599"/>
                </a:solidFill>
                <a:latin typeface="Arial"/>
                <a:cs typeface="Arial"/>
              </a:rPr>
              <a:t>Pazarlanabilir	</a:t>
            </a:r>
            <a:r>
              <a:rPr sz="1400" b="1" u="heavy" spc="-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Özeliklerini</a:t>
            </a:r>
            <a:r>
              <a:rPr sz="1400" b="1" u="heavy" spc="-5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656599"/>
                </a:solidFill>
                <a:uFill>
                  <a:solidFill>
                    <a:srgbClr val="656599"/>
                  </a:solidFill>
                </a:uFill>
                <a:latin typeface="Arial"/>
                <a:cs typeface="Arial"/>
              </a:rPr>
              <a:t>Belirleme </a:t>
            </a:r>
            <a:r>
              <a:rPr sz="1400" b="1" spc="-5" dirty="0">
                <a:solidFill>
                  <a:srgbClr val="656599"/>
                </a:solidFill>
                <a:latin typeface="Arial"/>
                <a:cs typeface="Arial"/>
              </a:rPr>
              <a:t> Hâle</a:t>
            </a:r>
            <a:r>
              <a:rPr sz="1400" b="1" spc="-15" dirty="0">
                <a:solidFill>
                  <a:srgbClr val="6565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56599"/>
                </a:solidFill>
                <a:latin typeface="Arial"/>
                <a:cs typeface="Arial"/>
              </a:rPr>
              <a:t>Getirme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30940" y="3964938"/>
            <a:ext cx="22180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TASARIM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SÜRECĐ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524901" y="773683"/>
            <a:ext cx="7571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solidFill>
                  <a:srgbClr val="00007C"/>
                </a:solidFill>
                <a:latin typeface="Arial"/>
                <a:cs typeface="Arial"/>
              </a:rPr>
              <a:t>Tasarım Süreci (Müfredatta belirtilen)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9172" y="1035811"/>
            <a:ext cx="4810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</a:rPr>
              <a:t>3.3. Emniyet</a:t>
            </a:r>
            <a:r>
              <a:rPr spc="50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kuralları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364318" y="2390067"/>
            <a:ext cx="5984138" cy="3892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9172" y="1107439"/>
            <a:ext cx="4810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</a:rPr>
              <a:t>3.3. Emniyet</a:t>
            </a:r>
            <a:r>
              <a:rPr spc="50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kuralları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313567" y="2049780"/>
            <a:ext cx="8136635" cy="4536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9172" y="1107439"/>
            <a:ext cx="4810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</a:rPr>
              <a:t>3.3. Emniyet</a:t>
            </a:r>
            <a:r>
              <a:rPr spc="50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kuralları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313567" y="2264664"/>
            <a:ext cx="8065007" cy="439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6516" y="1136395"/>
            <a:ext cx="304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3.4.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Ergonomi</a:t>
            </a:r>
          </a:p>
        </p:txBody>
      </p:sp>
      <p:sp>
        <p:nvSpPr>
          <p:cNvPr id="3" name="object 3"/>
          <p:cNvSpPr/>
          <p:nvPr/>
        </p:nvSpPr>
        <p:spPr>
          <a:xfrm>
            <a:off x="1311853" y="2022725"/>
            <a:ext cx="8028927" cy="4579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0731" y="918463"/>
            <a:ext cx="2709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</a:rPr>
              <a:t>3.4.</a:t>
            </a:r>
            <a:r>
              <a:rPr sz="3200" spc="-80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Ergonomi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84771" y="2752283"/>
            <a:ext cx="3481631" cy="2512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3566" y="2201341"/>
            <a:ext cx="4198649" cy="3883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10928" y="1645411"/>
            <a:ext cx="5600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Ergonomi ölçümleri toplayıp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tasarıma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uygulamaktır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5060" y="1099819"/>
            <a:ext cx="5081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</a:rPr>
              <a:t>3.5.Üretici firmaya</a:t>
            </a:r>
            <a:r>
              <a:rPr sz="3200" spc="-60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mektup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43463" y="2049779"/>
            <a:ext cx="8206740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0464" y="1061719"/>
            <a:ext cx="39490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</a:rPr>
              <a:t>3.6. Anket</a:t>
            </a:r>
            <a:r>
              <a:rPr sz="3200" spc="-60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uygulama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82211" y="2452005"/>
            <a:ext cx="7799411" cy="4256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26430" y="682751"/>
            <a:ext cx="1313688" cy="1583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2052" y="1136395"/>
            <a:ext cx="444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3.6. </a:t>
            </a:r>
            <a:r>
              <a:rPr dirty="0">
                <a:solidFill>
                  <a:srgbClr val="FF0000"/>
                </a:solidFill>
              </a:rPr>
              <a:t>Anket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uygulama</a:t>
            </a:r>
          </a:p>
        </p:txBody>
      </p:sp>
      <p:sp>
        <p:nvSpPr>
          <p:cNvPr id="3" name="object 3"/>
          <p:cNvSpPr/>
          <p:nvPr/>
        </p:nvSpPr>
        <p:spPr>
          <a:xfrm>
            <a:off x="1241939" y="2122931"/>
            <a:ext cx="8136635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0745" marR="5080" indent="-196024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</a:rPr>
              <a:t>3.7.Piyasada mevcut ürünlere ilişkin  </a:t>
            </a:r>
            <a:r>
              <a:rPr sz="2800" i="1" spc="-10" dirty="0">
                <a:solidFill>
                  <a:srgbClr val="FF0000"/>
                </a:solidFill>
              </a:rPr>
              <a:t>bilgi</a:t>
            </a:r>
            <a:r>
              <a:rPr sz="2800" i="1" spc="-5" dirty="0">
                <a:solidFill>
                  <a:srgbClr val="FF0000"/>
                </a:solidFill>
              </a:rPr>
              <a:t> toplama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241939" y="1690116"/>
            <a:ext cx="8279892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601" rIns="0" bIns="0" rtlCol="0">
            <a:spAutoFit/>
          </a:bodyPr>
          <a:lstStyle/>
          <a:p>
            <a:pPr marL="1604010" marR="5080" indent="-927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</a:rPr>
              <a:t>3.8. Tasarımı ilgilendiren diğer  </a:t>
            </a:r>
            <a:r>
              <a:rPr sz="2800" i="1" spc="-5" dirty="0">
                <a:solidFill>
                  <a:srgbClr val="FF0000"/>
                </a:solidFill>
              </a:rPr>
              <a:t>alanlarda araştırma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328570" y="2009961"/>
            <a:ext cx="8048684" cy="4809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0136" y="1538986"/>
            <a:ext cx="7071867" cy="3848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0178" y="2051304"/>
            <a:ext cx="2231390" cy="862965"/>
          </a:xfrm>
          <a:custGeom>
            <a:avLst/>
            <a:gdLst/>
            <a:ahLst/>
            <a:cxnLst/>
            <a:rect l="l" t="t" r="r" b="b"/>
            <a:pathLst>
              <a:path w="2231390" h="862964">
                <a:moveTo>
                  <a:pt x="2231136" y="431292"/>
                </a:moveTo>
                <a:lnTo>
                  <a:pt x="2229098" y="404908"/>
                </a:lnTo>
                <a:lnTo>
                  <a:pt x="2223063" y="378957"/>
                </a:lnTo>
                <a:lnTo>
                  <a:pt x="2199471" y="328532"/>
                </a:lnTo>
                <a:lnTo>
                  <a:pt x="2161295" y="280367"/>
                </a:lnTo>
                <a:lnTo>
                  <a:pt x="2109472" y="234818"/>
                </a:lnTo>
                <a:lnTo>
                  <a:pt x="2044939" y="192236"/>
                </a:lnTo>
                <a:lnTo>
                  <a:pt x="2008198" y="172168"/>
                </a:lnTo>
                <a:lnTo>
                  <a:pt x="1968631" y="152974"/>
                </a:lnTo>
                <a:lnTo>
                  <a:pt x="1926355" y="134699"/>
                </a:lnTo>
                <a:lnTo>
                  <a:pt x="1881487" y="117387"/>
                </a:lnTo>
                <a:lnTo>
                  <a:pt x="1834143" y="101081"/>
                </a:lnTo>
                <a:lnTo>
                  <a:pt x="1784441" y="85826"/>
                </a:lnTo>
                <a:lnTo>
                  <a:pt x="1732498" y="71666"/>
                </a:lnTo>
                <a:lnTo>
                  <a:pt x="1678432" y="58645"/>
                </a:lnTo>
                <a:lnTo>
                  <a:pt x="1622358" y="46808"/>
                </a:lnTo>
                <a:lnTo>
                  <a:pt x="1564394" y="36197"/>
                </a:lnTo>
                <a:lnTo>
                  <a:pt x="1504658" y="26859"/>
                </a:lnTo>
                <a:lnTo>
                  <a:pt x="1443266" y="18836"/>
                </a:lnTo>
                <a:lnTo>
                  <a:pt x="1380335" y="12172"/>
                </a:lnTo>
                <a:lnTo>
                  <a:pt x="1315983" y="6913"/>
                </a:lnTo>
                <a:lnTo>
                  <a:pt x="1250326" y="3102"/>
                </a:lnTo>
                <a:lnTo>
                  <a:pt x="1183482" y="782"/>
                </a:lnTo>
                <a:lnTo>
                  <a:pt x="1115568" y="0"/>
                </a:lnTo>
                <a:lnTo>
                  <a:pt x="1047496" y="782"/>
                </a:lnTo>
                <a:lnTo>
                  <a:pt x="980519" y="3102"/>
                </a:lnTo>
                <a:lnTo>
                  <a:pt x="914751" y="6913"/>
                </a:lnTo>
                <a:lnTo>
                  <a:pt x="850308" y="12172"/>
                </a:lnTo>
                <a:lnTo>
                  <a:pt x="787307" y="18836"/>
                </a:lnTo>
                <a:lnTo>
                  <a:pt x="725863" y="26859"/>
                </a:lnTo>
                <a:lnTo>
                  <a:pt x="666090" y="36197"/>
                </a:lnTo>
                <a:lnTo>
                  <a:pt x="608106" y="46808"/>
                </a:lnTo>
                <a:lnTo>
                  <a:pt x="552026" y="58645"/>
                </a:lnTo>
                <a:lnTo>
                  <a:pt x="497965" y="71666"/>
                </a:lnTo>
                <a:lnTo>
                  <a:pt x="446040" y="85826"/>
                </a:lnTo>
                <a:lnTo>
                  <a:pt x="396365" y="101081"/>
                </a:lnTo>
                <a:lnTo>
                  <a:pt x="349057" y="117387"/>
                </a:lnTo>
                <a:lnTo>
                  <a:pt x="304230" y="134699"/>
                </a:lnTo>
                <a:lnTo>
                  <a:pt x="262002" y="152974"/>
                </a:lnTo>
                <a:lnTo>
                  <a:pt x="222487" y="172168"/>
                </a:lnTo>
                <a:lnTo>
                  <a:pt x="185802" y="192236"/>
                </a:lnTo>
                <a:lnTo>
                  <a:pt x="152061" y="213134"/>
                </a:lnTo>
                <a:lnTo>
                  <a:pt x="93877" y="257244"/>
                </a:lnTo>
                <a:lnTo>
                  <a:pt x="48860" y="304145"/>
                </a:lnTo>
                <a:lnTo>
                  <a:pt x="17936" y="353484"/>
                </a:lnTo>
                <a:lnTo>
                  <a:pt x="2031" y="404908"/>
                </a:lnTo>
                <a:lnTo>
                  <a:pt x="0" y="431292"/>
                </a:lnTo>
                <a:lnTo>
                  <a:pt x="2031" y="457518"/>
                </a:lnTo>
                <a:lnTo>
                  <a:pt x="17936" y="508698"/>
                </a:lnTo>
                <a:lnTo>
                  <a:pt x="48860" y="557876"/>
                </a:lnTo>
                <a:lnTo>
                  <a:pt x="93877" y="604689"/>
                </a:lnTo>
                <a:lnTo>
                  <a:pt x="152061" y="648772"/>
                </a:lnTo>
                <a:lnTo>
                  <a:pt x="185802" y="669676"/>
                </a:lnTo>
                <a:lnTo>
                  <a:pt x="222487" y="689761"/>
                </a:lnTo>
                <a:lnTo>
                  <a:pt x="262002" y="708981"/>
                </a:lnTo>
                <a:lnTo>
                  <a:pt x="304230" y="727292"/>
                </a:lnTo>
                <a:lnTo>
                  <a:pt x="349057" y="744647"/>
                </a:lnTo>
                <a:lnTo>
                  <a:pt x="396365" y="761000"/>
                </a:lnTo>
                <a:lnTo>
                  <a:pt x="446040" y="776307"/>
                </a:lnTo>
                <a:lnTo>
                  <a:pt x="497965" y="790522"/>
                </a:lnTo>
                <a:lnTo>
                  <a:pt x="552026" y="803599"/>
                </a:lnTo>
                <a:lnTo>
                  <a:pt x="608106" y="815493"/>
                </a:lnTo>
                <a:lnTo>
                  <a:pt x="666090" y="826158"/>
                </a:lnTo>
                <a:lnTo>
                  <a:pt x="725863" y="835549"/>
                </a:lnTo>
                <a:lnTo>
                  <a:pt x="787307" y="843620"/>
                </a:lnTo>
                <a:lnTo>
                  <a:pt x="850308" y="850325"/>
                </a:lnTo>
                <a:lnTo>
                  <a:pt x="914751" y="855620"/>
                </a:lnTo>
                <a:lnTo>
                  <a:pt x="980519" y="859458"/>
                </a:lnTo>
                <a:lnTo>
                  <a:pt x="1047496" y="861795"/>
                </a:lnTo>
                <a:lnTo>
                  <a:pt x="1115568" y="862584"/>
                </a:lnTo>
                <a:lnTo>
                  <a:pt x="1183482" y="861795"/>
                </a:lnTo>
                <a:lnTo>
                  <a:pt x="1250326" y="859458"/>
                </a:lnTo>
                <a:lnTo>
                  <a:pt x="1315983" y="855620"/>
                </a:lnTo>
                <a:lnTo>
                  <a:pt x="1380335" y="850325"/>
                </a:lnTo>
                <a:lnTo>
                  <a:pt x="1443266" y="843620"/>
                </a:lnTo>
                <a:lnTo>
                  <a:pt x="1504658" y="835549"/>
                </a:lnTo>
                <a:lnTo>
                  <a:pt x="1564394" y="826158"/>
                </a:lnTo>
                <a:lnTo>
                  <a:pt x="1622358" y="815493"/>
                </a:lnTo>
                <a:lnTo>
                  <a:pt x="1678432" y="803599"/>
                </a:lnTo>
                <a:lnTo>
                  <a:pt x="1732498" y="790522"/>
                </a:lnTo>
                <a:lnTo>
                  <a:pt x="1784441" y="776307"/>
                </a:lnTo>
                <a:lnTo>
                  <a:pt x="1834143" y="761000"/>
                </a:lnTo>
                <a:lnTo>
                  <a:pt x="1881487" y="744647"/>
                </a:lnTo>
                <a:lnTo>
                  <a:pt x="1926355" y="727292"/>
                </a:lnTo>
                <a:lnTo>
                  <a:pt x="1968631" y="708981"/>
                </a:lnTo>
                <a:lnTo>
                  <a:pt x="2008198" y="689761"/>
                </a:lnTo>
                <a:lnTo>
                  <a:pt x="2044939" y="669676"/>
                </a:lnTo>
                <a:lnTo>
                  <a:pt x="2078736" y="648772"/>
                </a:lnTo>
                <a:lnTo>
                  <a:pt x="2137031" y="604689"/>
                </a:lnTo>
                <a:lnTo>
                  <a:pt x="2182147" y="557876"/>
                </a:lnTo>
                <a:lnTo>
                  <a:pt x="2213149" y="508698"/>
                </a:lnTo>
                <a:lnTo>
                  <a:pt x="2229098" y="457518"/>
                </a:lnTo>
                <a:lnTo>
                  <a:pt x="2231136" y="43129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0177" y="2051303"/>
            <a:ext cx="2231390" cy="862965"/>
          </a:xfrm>
          <a:custGeom>
            <a:avLst/>
            <a:gdLst/>
            <a:ahLst/>
            <a:cxnLst/>
            <a:rect l="l" t="t" r="r" b="b"/>
            <a:pathLst>
              <a:path w="2231390" h="862964">
                <a:moveTo>
                  <a:pt x="1115567" y="0"/>
                </a:moveTo>
                <a:lnTo>
                  <a:pt x="1047496" y="782"/>
                </a:lnTo>
                <a:lnTo>
                  <a:pt x="980518" y="3102"/>
                </a:lnTo>
                <a:lnTo>
                  <a:pt x="914751" y="6913"/>
                </a:lnTo>
                <a:lnTo>
                  <a:pt x="850308" y="12172"/>
                </a:lnTo>
                <a:lnTo>
                  <a:pt x="787307" y="18836"/>
                </a:lnTo>
                <a:lnTo>
                  <a:pt x="725862" y="26859"/>
                </a:lnTo>
                <a:lnTo>
                  <a:pt x="666090" y="36197"/>
                </a:lnTo>
                <a:lnTo>
                  <a:pt x="608106" y="46808"/>
                </a:lnTo>
                <a:lnTo>
                  <a:pt x="552026" y="58645"/>
                </a:lnTo>
                <a:lnTo>
                  <a:pt x="497965" y="71666"/>
                </a:lnTo>
                <a:lnTo>
                  <a:pt x="446040" y="85826"/>
                </a:lnTo>
                <a:lnTo>
                  <a:pt x="396365" y="101081"/>
                </a:lnTo>
                <a:lnTo>
                  <a:pt x="349057" y="117387"/>
                </a:lnTo>
                <a:lnTo>
                  <a:pt x="304230" y="134699"/>
                </a:lnTo>
                <a:lnTo>
                  <a:pt x="262002" y="152974"/>
                </a:lnTo>
                <a:lnTo>
                  <a:pt x="222487" y="172168"/>
                </a:lnTo>
                <a:lnTo>
                  <a:pt x="185802" y="192236"/>
                </a:lnTo>
                <a:lnTo>
                  <a:pt x="152061" y="213134"/>
                </a:lnTo>
                <a:lnTo>
                  <a:pt x="93877" y="257244"/>
                </a:lnTo>
                <a:lnTo>
                  <a:pt x="48860" y="304145"/>
                </a:lnTo>
                <a:lnTo>
                  <a:pt x="17936" y="353484"/>
                </a:lnTo>
                <a:lnTo>
                  <a:pt x="2031" y="404908"/>
                </a:lnTo>
                <a:lnTo>
                  <a:pt x="0" y="431291"/>
                </a:lnTo>
                <a:lnTo>
                  <a:pt x="2031" y="457518"/>
                </a:lnTo>
                <a:lnTo>
                  <a:pt x="17936" y="508698"/>
                </a:lnTo>
                <a:lnTo>
                  <a:pt x="48860" y="557876"/>
                </a:lnTo>
                <a:lnTo>
                  <a:pt x="93877" y="604689"/>
                </a:lnTo>
                <a:lnTo>
                  <a:pt x="152061" y="648772"/>
                </a:lnTo>
                <a:lnTo>
                  <a:pt x="185802" y="669676"/>
                </a:lnTo>
                <a:lnTo>
                  <a:pt x="222487" y="689761"/>
                </a:lnTo>
                <a:lnTo>
                  <a:pt x="262002" y="708981"/>
                </a:lnTo>
                <a:lnTo>
                  <a:pt x="304230" y="727292"/>
                </a:lnTo>
                <a:lnTo>
                  <a:pt x="349057" y="744647"/>
                </a:lnTo>
                <a:lnTo>
                  <a:pt x="396365" y="761000"/>
                </a:lnTo>
                <a:lnTo>
                  <a:pt x="446040" y="776307"/>
                </a:lnTo>
                <a:lnTo>
                  <a:pt x="497965" y="790522"/>
                </a:lnTo>
                <a:lnTo>
                  <a:pt x="552026" y="803599"/>
                </a:lnTo>
                <a:lnTo>
                  <a:pt x="608106" y="815493"/>
                </a:lnTo>
                <a:lnTo>
                  <a:pt x="666090" y="826158"/>
                </a:lnTo>
                <a:lnTo>
                  <a:pt x="725862" y="835549"/>
                </a:lnTo>
                <a:lnTo>
                  <a:pt x="787307" y="843620"/>
                </a:lnTo>
                <a:lnTo>
                  <a:pt x="850308" y="850325"/>
                </a:lnTo>
                <a:lnTo>
                  <a:pt x="914751" y="855620"/>
                </a:lnTo>
                <a:lnTo>
                  <a:pt x="980518" y="859458"/>
                </a:lnTo>
                <a:lnTo>
                  <a:pt x="1047496" y="861795"/>
                </a:lnTo>
                <a:lnTo>
                  <a:pt x="1115567" y="862583"/>
                </a:lnTo>
                <a:lnTo>
                  <a:pt x="1183482" y="861795"/>
                </a:lnTo>
                <a:lnTo>
                  <a:pt x="1250326" y="859458"/>
                </a:lnTo>
                <a:lnTo>
                  <a:pt x="1315983" y="855620"/>
                </a:lnTo>
                <a:lnTo>
                  <a:pt x="1380335" y="850325"/>
                </a:lnTo>
                <a:lnTo>
                  <a:pt x="1443266" y="843620"/>
                </a:lnTo>
                <a:lnTo>
                  <a:pt x="1504658" y="835549"/>
                </a:lnTo>
                <a:lnTo>
                  <a:pt x="1564394" y="826158"/>
                </a:lnTo>
                <a:lnTo>
                  <a:pt x="1622358" y="815493"/>
                </a:lnTo>
                <a:lnTo>
                  <a:pt x="1678431" y="803599"/>
                </a:lnTo>
                <a:lnTo>
                  <a:pt x="1732498" y="790522"/>
                </a:lnTo>
                <a:lnTo>
                  <a:pt x="1784441" y="776307"/>
                </a:lnTo>
                <a:lnTo>
                  <a:pt x="1834143" y="761000"/>
                </a:lnTo>
                <a:lnTo>
                  <a:pt x="1881487" y="744647"/>
                </a:lnTo>
                <a:lnTo>
                  <a:pt x="1926355" y="727292"/>
                </a:lnTo>
                <a:lnTo>
                  <a:pt x="1968631" y="708981"/>
                </a:lnTo>
                <a:lnTo>
                  <a:pt x="2008198" y="689761"/>
                </a:lnTo>
                <a:lnTo>
                  <a:pt x="2044938" y="669676"/>
                </a:lnTo>
                <a:lnTo>
                  <a:pt x="2078735" y="648772"/>
                </a:lnTo>
                <a:lnTo>
                  <a:pt x="2137031" y="604689"/>
                </a:lnTo>
                <a:lnTo>
                  <a:pt x="2182147" y="557876"/>
                </a:lnTo>
                <a:lnTo>
                  <a:pt x="2213148" y="508698"/>
                </a:lnTo>
                <a:lnTo>
                  <a:pt x="2229098" y="457518"/>
                </a:lnTo>
                <a:lnTo>
                  <a:pt x="2231135" y="431291"/>
                </a:lnTo>
                <a:lnTo>
                  <a:pt x="2229098" y="404908"/>
                </a:lnTo>
                <a:lnTo>
                  <a:pt x="2213148" y="353484"/>
                </a:lnTo>
                <a:lnTo>
                  <a:pt x="2182147" y="304145"/>
                </a:lnTo>
                <a:lnTo>
                  <a:pt x="2137031" y="257244"/>
                </a:lnTo>
                <a:lnTo>
                  <a:pt x="2078735" y="213134"/>
                </a:lnTo>
                <a:lnTo>
                  <a:pt x="2044938" y="192236"/>
                </a:lnTo>
                <a:lnTo>
                  <a:pt x="2008198" y="172168"/>
                </a:lnTo>
                <a:lnTo>
                  <a:pt x="1968631" y="152974"/>
                </a:lnTo>
                <a:lnTo>
                  <a:pt x="1926355" y="134699"/>
                </a:lnTo>
                <a:lnTo>
                  <a:pt x="1881487" y="117387"/>
                </a:lnTo>
                <a:lnTo>
                  <a:pt x="1834143" y="101081"/>
                </a:lnTo>
                <a:lnTo>
                  <a:pt x="1784441" y="85826"/>
                </a:lnTo>
                <a:lnTo>
                  <a:pt x="1732498" y="71666"/>
                </a:lnTo>
                <a:lnTo>
                  <a:pt x="1678431" y="58645"/>
                </a:lnTo>
                <a:lnTo>
                  <a:pt x="1622358" y="46808"/>
                </a:lnTo>
                <a:lnTo>
                  <a:pt x="1564394" y="36197"/>
                </a:lnTo>
                <a:lnTo>
                  <a:pt x="1504658" y="26859"/>
                </a:lnTo>
                <a:lnTo>
                  <a:pt x="1443266" y="18836"/>
                </a:lnTo>
                <a:lnTo>
                  <a:pt x="1380335" y="12172"/>
                </a:lnTo>
                <a:lnTo>
                  <a:pt x="1315983" y="6913"/>
                </a:lnTo>
                <a:lnTo>
                  <a:pt x="1250326" y="3102"/>
                </a:lnTo>
                <a:lnTo>
                  <a:pt x="1183482" y="782"/>
                </a:lnTo>
                <a:lnTo>
                  <a:pt x="111556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71147" y="1639315"/>
            <a:ext cx="3763645" cy="850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2261870" indent="-1270" algn="ctr">
              <a:lnSpc>
                <a:spcPct val="99600"/>
              </a:lnSpc>
              <a:spcBef>
                <a:spcPts val="110"/>
              </a:spcBef>
            </a:pPr>
            <a:r>
              <a:rPr sz="1400" b="1" spc="-5" dirty="0">
                <a:latin typeface="Arial"/>
                <a:cs typeface="Arial"/>
              </a:rPr>
              <a:t>Zengin resim  Tasarım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problemi  Tasarım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özeti</a:t>
            </a:r>
            <a:endParaRPr sz="1400">
              <a:latin typeface="Arial"/>
              <a:cs typeface="Arial"/>
            </a:endParaRPr>
          </a:p>
          <a:p>
            <a:pPr marL="2360930">
              <a:lnSpc>
                <a:spcPts val="1465"/>
              </a:lnSpc>
            </a:pPr>
            <a:r>
              <a:rPr sz="1400" b="1" spc="-5" dirty="0">
                <a:latin typeface="Arial"/>
                <a:cs typeface="Arial"/>
              </a:rPr>
              <a:t>Analiz ve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Sentez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4431" y="2463799"/>
            <a:ext cx="806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Planlama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86250" y="3275076"/>
            <a:ext cx="2231390" cy="862965"/>
          </a:xfrm>
          <a:custGeom>
            <a:avLst/>
            <a:gdLst/>
            <a:ahLst/>
            <a:cxnLst/>
            <a:rect l="l" t="t" r="r" b="b"/>
            <a:pathLst>
              <a:path w="2231390" h="862964">
                <a:moveTo>
                  <a:pt x="2231136" y="431292"/>
                </a:moveTo>
                <a:lnTo>
                  <a:pt x="2223087" y="379248"/>
                </a:lnTo>
                <a:lnTo>
                  <a:pt x="2199556" y="329023"/>
                </a:lnTo>
                <a:lnTo>
                  <a:pt x="2161471" y="280982"/>
                </a:lnTo>
                <a:lnTo>
                  <a:pt x="2109754" y="235489"/>
                </a:lnTo>
                <a:lnTo>
                  <a:pt x="2045333" y="192907"/>
                </a:lnTo>
                <a:lnTo>
                  <a:pt x="2008648" y="172822"/>
                </a:lnTo>
                <a:lnTo>
                  <a:pt x="1969133" y="153602"/>
                </a:lnTo>
                <a:lnTo>
                  <a:pt x="1926905" y="135291"/>
                </a:lnTo>
                <a:lnTo>
                  <a:pt x="1882078" y="117936"/>
                </a:lnTo>
                <a:lnTo>
                  <a:pt x="1834770" y="101583"/>
                </a:lnTo>
                <a:lnTo>
                  <a:pt x="1785095" y="86276"/>
                </a:lnTo>
                <a:lnTo>
                  <a:pt x="1733170" y="72061"/>
                </a:lnTo>
                <a:lnTo>
                  <a:pt x="1679109" y="58984"/>
                </a:lnTo>
                <a:lnTo>
                  <a:pt x="1623029" y="47090"/>
                </a:lnTo>
                <a:lnTo>
                  <a:pt x="1565045" y="36425"/>
                </a:lnTo>
                <a:lnTo>
                  <a:pt x="1505273" y="27034"/>
                </a:lnTo>
                <a:lnTo>
                  <a:pt x="1443828" y="18963"/>
                </a:lnTo>
                <a:lnTo>
                  <a:pt x="1380827" y="12258"/>
                </a:lnTo>
                <a:lnTo>
                  <a:pt x="1316384" y="6963"/>
                </a:lnTo>
                <a:lnTo>
                  <a:pt x="1250617" y="3125"/>
                </a:lnTo>
                <a:lnTo>
                  <a:pt x="1183639" y="788"/>
                </a:lnTo>
                <a:lnTo>
                  <a:pt x="1115568" y="0"/>
                </a:lnTo>
                <a:lnTo>
                  <a:pt x="1047653" y="788"/>
                </a:lnTo>
                <a:lnTo>
                  <a:pt x="980809" y="3125"/>
                </a:lnTo>
                <a:lnTo>
                  <a:pt x="915152" y="6963"/>
                </a:lnTo>
                <a:lnTo>
                  <a:pt x="850800" y="12258"/>
                </a:lnTo>
                <a:lnTo>
                  <a:pt x="787869" y="18963"/>
                </a:lnTo>
                <a:lnTo>
                  <a:pt x="726477" y="27034"/>
                </a:lnTo>
                <a:lnTo>
                  <a:pt x="666741" y="36425"/>
                </a:lnTo>
                <a:lnTo>
                  <a:pt x="608777" y="47090"/>
                </a:lnTo>
                <a:lnTo>
                  <a:pt x="552704" y="58984"/>
                </a:lnTo>
                <a:lnTo>
                  <a:pt x="498637" y="72061"/>
                </a:lnTo>
                <a:lnTo>
                  <a:pt x="446694" y="86276"/>
                </a:lnTo>
                <a:lnTo>
                  <a:pt x="396992" y="101583"/>
                </a:lnTo>
                <a:lnTo>
                  <a:pt x="349648" y="117936"/>
                </a:lnTo>
                <a:lnTo>
                  <a:pt x="304780" y="135291"/>
                </a:lnTo>
                <a:lnTo>
                  <a:pt x="262504" y="153602"/>
                </a:lnTo>
                <a:lnTo>
                  <a:pt x="222937" y="172822"/>
                </a:lnTo>
                <a:lnTo>
                  <a:pt x="186196" y="192907"/>
                </a:lnTo>
                <a:lnTo>
                  <a:pt x="152400" y="213811"/>
                </a:lnTo>
                <a:lnTo>
                  <a:pt x="94104" y="257894"/>
                </a:lnTo>
                <a:lnTo>
                  <a:pt x="48988" y="304707"/>
                </a:lnTo>
                <a:lnTo>
                  <a:pt x="17986" y="353885"/>
                </a:lnTo>
                <a:lnTo>
                  <a:pt x="2037" y="405065"/>
                </a:lnTo>
                <a:lnTo>
                  <a:pt x="0" y="431292"/>
                </a:lnTo>
                <a:lnTo>
                  <a:pt x="2037" y="457675"/>
                </a:lnTo>
                <a:lnTo>
                  <a:pt x="17986" y="509099"/>
                </a:lnTo>
                <a:lnTo>
                  <a:pt x="48988" y="558438"/>
                </a:lnTo>
                <a:lnTo>
                  <a:pt x="94104" y="605339"/>
                </a:lnTo>
                <a:lnTo>
                  <a:pt x="152400" y="649449"/>
                </a:lnTo>
                <a:lnTo>
                  <a:pt x="186196" y="670347"/>
                </a:lnTo>
                <a:lnTo>
                  <a:pt x="222937" y="690415"/>
                </a:lnTo>
                <a:lnTo>
                  <a:pt x="262504" y="709609"/>
                </a:lnTo>
                <a:lnTo>
                  <a:pt x="304780" y="727884"/>
                </a:lnTo>
                <a:lnTo>
                  <a:pt x="349648" y="745196"/>
                </a:lnTo>
                <a:lnTo>
                  <a:pt x="396992" y="761502"/>
                </a:lnTo>
                <a:lnTo>
                  <a:pt x="446694" y="776757"/>
                </a:lnTo>
                <a:lnTo>
                  <a:pt x="498637" y="790917"/>
                </a:lnTo>
                <a:lnTo>
                  <a:pt x="552704" y="803938"/>
                </a:lnTo>
                <a:lnTo>
                  <a:pt x="608777" y="815775"/>
                </a:lnTo>
                <a:lnTo>
                  <a:pt x="666741" y="826386"/>
                </a:lnTo>
                <a:lnTo>
                  <a:pt x="726477" y="835724"/>
                </a:lnTo>
                <a:lnTo>
                  <a:pt x="787869" y="843747"/>
                </a:lnTo>
                <a:lnTo>
                  <a:pt x="850800" y="850411"/>
                </a:lnTo>
                <a:lnTo>
                  <a:pt x="915152" y="855670"/>
                </a:lnTo>
                <a:lnTo>
                  <a:pt x="980809" y="859481"/>
                </a:lnTo>
                <a:lnTo>
                  <a:pt x="1047653" y="861801"/>
                </a:lnTo>
                <a:lnTo>
                  <a:pt x="1115568" y="862584"/>
                </a:lnTo>
                <a:lnTo>
                  <a:pt x="1183639" y="861801"/>
                </a:lnTo>
                <a:lnTo>
                  <a:pt x="1250617" y="859481"/>
                </a:lnTo>
                <a:lnTo>
                  <a:pt x="1316384" y="855670"/>
                </a:lnTo>
                <a:lnTo>
                  <a:pt x="1380827" y="850411"/>
                </a:lnTo>
                <a:lnTo>
                  <a:pt x="1443828" y="843747"/>
                </a:lnTo>
                <a:lnTo>
                  <a:pt x="1505273" y="835724"/>
                </a:lnTo>
                <a:lnTo>
                  <a:pt x="1565045" y="826386"/>
                </a:lnTo>
                <a:lnTo>
                  <a:pt x="1623029" y="815775"/>
                </a:lnTo>
                <a:lnTo>
                  <a:pt x="1679109" y="803938"/>
                </a:lnTo>
                <a:lnTo>
                  <a:pt x="1733170" y="790917"/>
                </a:lnTo>
                <a:lnTo>
                  <a:pt x="1785095" y="776757"/>
                </a:lnTo>
                <a:lnTo>
                  <a:pt x="1834770" y="761502"/>
                </a:lnTo>
                <a:lnTo>
                  <a:pt x="1882078" y="745196"/>
                </a:lnTo>
                <a:lnTo>
                  <a:pt x="1926905" y="727884"/>
                </a:lnTo>
                <a:lnTo>
                  <a:pt x="1969133" y="709609"/>
                </a:lnTo>
                <a:lnTo>
                  <a:pt x="2008648" y="690415"/>
                </a:lnTo>
                <a:lnTo>
                  <a:pt x="2045333" y="670347"/>
                </a:lnTo>
                <a:lnTo>
                  <a:pt x="2079074" y="649449"/>
                </a:lnTo>
                <a:lnTo>
                  <a:pt x="2137258" y="605339"/>
                </a:lnTo>
                <a:lnTo>
                  <a:pt x="2182275" y="558438"/>
                </a:lnTo>
                <a:lnTo>
                  <a:pt x="2213199" y="509099"/>
                </a:lnTo>
                <a:lnTo>
                  <a:pt x="2229104" y="457675"/>
                </a:lnTo>
                <a:lnTo>
                  <a:pt x="2231136" y="43129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6250" y="3275076"/>
            <a:ext cx="2231390" cy="862965"/>
          </a:xfrm>
          <a:custGeom>
            <a:avLst/>
            <a:gdLst/>
            <a:ahLst/>
            <a:cxnLst/>
            <a:rect l="l" t="t" r="r" b="b"/>
            <a:pathLst>
              <a:path w="2231390" h="862964">
                <a:moveTo>
                  <a:pt x="1115567" y="0"/>
                </a:moveTo>
                <a:lnTo>
                  <a:pt x="1047653" y="788"/>
                </a:lnTo>
                <a:lnTo>
                  <a:pt x="980809" y="3125"/>
                </a:lnTo>
                <a:lnTo>
                  <a:pt x="915152" y="6963"/>
                </a:lnTo>
                <a:lnTo>
                  <a:pt x="850800" y="12258"/>
                </a:lnTo>
                <a:lnTo>
                  <a:pt x="787869" y="18963"/>
                </a:lnTo>
                <a:lnTo>
                  <a:pt x="726477" y="27034"/>
                </a:lnTo>
                <a:lnTo>
                  <a:pt x="666741" y="36425"/>
                </a:lnTo>
                <a:lnTo>
                  <a:pt x="608777" y="47090"/>
                </a:lnTo>
                <a:lnTo>
                  <a:pt x="552703" y="58984"/>
                </a:lnTo>
                <a:lnTo>
                  <a:pt x="498637" y="72061"/>
                </a:lnTo>
                <a:lnTo>
                  <a:pt x="446694" y="86276"/>
                </a:lnTo>
                <a:lnTo>
                  <a:pt x="396992" y="101583"/>
                </a:lnTo>
                <a:lnTo>
                  <a:pt x="349648" y="117936"/>
                </a:lnTo>
                <a:lnTo>
                  <a:pt x="304780" y="135291"/>
                </a:lnTo>
                <a:lnTo>
                  <a:pt x="262504" y="153602"/>
                </a:lnTo>
                <a:lnTo>
                  <a:pt x="222937" y="172822"/>
                </a:lnTo>
                <a:lnTo>
                  <a:pt x="186196" y="192907"/>
                </a:lnTo>
                <a:lnTo>
                  <a:pt x="152399" y="213811"/>
                </a:lnTo>
                <a:lnTo>
                  <a:pt x="94104" y="257894"/>
                </a:lnTo>
                <a:lnTo>
                  <a:pt x="48988" y="304707"/>
                </a:lnTo>
                <a:lnTo>
                  <a:pt x="17986" y="353885"/>
                </a:lnTo>
                <a:lnTo>
                  <a:pt x="2037" y="405065"/>
                </a:lnTo>
                <a:lnTo>
                  <a:pt x="0" y="431291"/>
                </a:lnTo>
                <a:lnTo>
                  <a:pt x="2037" y="457675"/>
                </a:lnTo>
                <a:lnTo>
                  <a:pt x="17986" y="509099"/>
                </a:lnTo>
                <a:lnTo>
                  <a:pt x="48988" y="558438"/>
                </a:lnTo>
                <a:lnTo>
                  <a:pt x="94104" y="605339"/>
                </a:lnTo>
                <a:lnTo>
                  <a:pt x="152399" y="649449"/>
                </a:lnTo>
                <a:lnTo>
                  <a:pt x="186196" y="670347"/>
                </a:lnTo>
                <a:lnTo>
                  <a:pt x="222937" y="690415"/>
                </a:lnTo>
                <a:lnTo>
                  <a:pt x="262504" y="709609"/>
                </a:lnTo>
                <a:lnTo>
                  <a:pt x="304780" y="727884"/>
                </a:lnTo>
                <a:lnTo>
                  <a:pt x="349648" y="745196"/>
                </a:lnTo>
                <a:lnTo>
                  <a:pt x="396992" y="761502"/>
                </a:lnTo>
                <a:lnTo>
                  <a:pt x="446694" y="776757"/>
                </a:lnTo>
                <a:lnTo>
                  <a:pt x="498637" y="790917"/>
                </a:lnTo>
                <a:lnTo>
                  <a:pt x="552703" y="803938"/>
                </a:lnTo>
                <a:lnTo>
                  <a:pt x="608777" y="815775"/>
                </a:lnTo>
                <a:lnTo>
                  <a:pt x="666741" y="826386"/>
                </a:lnTo>
                <a:lnTo>
                  <a:pt x="726477" y="835724"/>
                </a:lnTo>
                <a:lnTo>
                  <a:pt x="787869" y="843747"/>
                </a:lnTo>
                <a:lnTo>
                  <a:pt x="850800" y="850411"/>
                </a:lnTo>
                <a:lnTo>
                  <a:pt x="915152" y="855670"/>
                </a:lnTo>
                <a:lnTo>
                  <a:pt x="980809" y="859481"/>
                </a:lnTo>
                <a:lnTo>
                  <a:pt x="1047653" y="861801"/>
                </a:lnTo>
                <a:lnTo>
                  <a:pt x="1115567" y="862583"/>
                </a:lnTo>
                <a:lnTo>
                  <a:pt x="1183639" y="861801"/>
                </a:lnTo>
                <a:lnTo>
                  <a:pt x="1250616" y="859481"/>
                </a:lnTo>
                <a:lnTo>
                  <a:pt x="1316384" y="855670"/>
                </a:lnTo>
                <a:lnTo>
                  <a:pt x="1380827" y="850411"/>
                </a:lnTo>
                <a:lnTo>
                  <a:pt x="1443828" y="843747"/>
                </a:lnTo>
                <a:lnTo>
                  <a:pt x="1505272" y="835724"/>
                </a:lnTo>
                <a:lnTo>
                  <a:pt x="1565045" y="826386"/>
                </a:lnTo>
                <a:lnTo>
                  <a:pt x="1623029" y="815775"/>
                </a:lnTo>
                <a:lnTo>
                  <a:pt x="1679109" y="803938"/>
                </a:lnTo>
                <a:lnTo>
                  <a:pt x="1733170" y="790917"/>
                </a:lnTo>
                <a:lnTo>
                  <a:pt x="1785095" y="776757"/>
                </a:lnTo>
                <a:lnTo>
                  <a:pt x="1834770" y="761502"/>
                </a:lnTo>
                <a:lnTo>
                  <a:pt x="1882078" y="745196"/>
                </a:lnTo>
                <a:lnTo>
                  <a:pt x="1926905" y="727884"/>
                </a:lnTo>
                <a:lnTo>
                  <a:pt x="1969133" y="709609"/>
                </a:lnTo>
                <a:lnTo>
                  <a:pt x="2008648" y="690415"/>
                </a:lnTo>
                <a:lnTo>
                  <a:pt x="2045333" y="670347"/>
                </a:lnTo>
                <a:lnTo>
                  <a:pt x="2079074" y="649449"/>
                </a:lnTo>
                <a:lnTo>
                  <a:pt x="2137258" y="605339"/>
                </a:lnTo>
                <a:lnTo>
                  <a:pt x="2182275" y="558438"/>
                </a:lnTo>
                <a:lnTo>
                  <a:pt x="2213199" y="509099"/>
                </a:lnTo>
                <a:lnTo>
                  <a:pt x="2229104" y="457675"/>
                </a:lnTo>
                <a:lnTo>
                  <a:pt x="2231135" y="431291"/>
                </a:lnTo>
                <a:lnTo>
                  <a:pt x="2229104" y="405065"/>
                </a:lnTo>
                <a:lnTo>
                  <a:pt x="2213199" y="353885"/>
                </a:lnTo>
                <a:lnTo>
                  <a:pt x="2182275" y="304707"/>
                </a:lnTo>
                <a:lnTo>
                  <a:pt x="2137258" y="257894"/>
                </a:lnTo>
                <a:lnTo>
                  <a:pt x="2079074" y="213811"/>
                </a:lnTo>
                <a:lnTo>
                  <a:pt x="2045333" y="192907"/>
                </a:lnTo>
                <a:lnTo>
                  <a:pt x="2008648" y="172822"/>
                </a:lnTo>
                <a:lnTo>
                  <a:pt x="1969133" y="153602"/>
                </a:lnTo>
                <a:lnTo>
                  <a:pt x="1926905" y="135291"/>
                </a:lnTo>
                <a:lnTo>
                  <a:pt x="1882078" y="117936"/>
                </a:lnTo>
                <a:lnTo>
                  <a:pt x="1834770" y="101583"/>
                </a:lnTo>
                <a:lnTo>
                  <a:pt x="1785095" y="86276"/>
                </a:lnTo>
                <a:lnTo>
                  <a:pt x="1733170" y="72061"/>
                </a:lnTo>
                <a:lnTo>
                  <a:pt x="1679109" y="58984"/>
                </a:lnTo>
                <a:lnTo>
                  <a:pt x="1623029" y="47090"/>
                </a:lnTo>
                <a:lnTo>
                  <a:pt x="1565045" y="36425"/>
                </a:lnTo>
                <a:lnTo>
                  <a:pt x="1505272" y="27034"/>
                </a:lnTo>
                <a:lnTo>
                  <a:pt x="1443828" y="18963"/>
                </a:lnTo>
                <a:lnTo>
                  <a:pt x="1380827" y="12258"/>
                </a:lnTo>
                <a:lnTo>
                  <a:pt x="1316384" y="6963"/>
                </a:lnTo>
                <a:lnTo>
                  <a:pt x="1250616" y="3125"/>
                </a:lnTo>
                <a:lnTo>
                  <a:pt x="1183639" y="788"/>
                </a:lnTo>
                <a:lnTo>
                  <a:pt x="111556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74594" y="3580890"/>
            <a:ext cx="857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Araştırma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97811" y="4804662"/>
            <a:ext cx="9264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Betimleme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46070" y="5650992"/>
            <a:ext cx="2232660" cy="864235"/>
          </a:xfrm>
          <a:custGeom>
            <a:avLst/>
            <a:gdLst/>
            <a:ahLst/>
            <a:cxnLst/>
            <a:rect l="l" t="t" r="r" b="b"/>
            <a:pathLst>
              <a:path w="2232659" h="864234">
                <a:moveTo>
                  <a:pt x="2232660" y="431292"/>
                </a:moveTo>
                <a:lnTo>
                  <a:pt x="2230622" y="405065"/>
                </a:lnTo>
                <a:lnTo>
                  <a:pt x="2224587" y="379248"/>
                </a:lnTo>
                <a:lnTo>
                  <a:pt x="2200990" y="329023"/>
                </a:lnTo>
                <a:lnTo>
                  <a:pt x="2162802" y="280982"/>
                </a:lnTo>
                <a:lnTo>
                  <a:pt x="2110956" y="235489"/>
                </a:lnTo>
                <a:lnTo>
                  <a:pt x="2046385" y="192907"/>
                </a:lnTo>
                <a:lnTo>
                  <a:pt x="2009619" y="172822"/>
                </a:lnTo>
                <a:lnTo>
                  <a:pt x="1970021" y="153602"/>
                </a:lnTo>
                <a:lnTo>
                  <a:pt x="1927709" y="135291"/>
                </a:lnTo>
                <a:lnTo>
                  <a:pt x="1882798" y="117936"/>
                </a:lnTo>
                <a:lnTo>
                  <a:pt x="1835406" y="101583"/>
                </a:lnTo>
                <a:lnTo>
                  <a:pt x="1785648" y="86276"/>
                </a:lnTo>
                <a:lnTo>
                  <a:pt x="1733642" y="72061"/>
                </a:lnTo>
                <a:lnTo>
                  <a:pt x="1679504" y="58984"/>
                </a:lnTo>
                <a:lnTo>
                  <a:pt x="1623351" y="47090"/>
                </a:lnTo>
                <a:lnTo>
                  <a:pt x="1565299" y="36425"/>
                </a:lnTo>
                <a:lnTo>
                  <a:pt x="1505465" y="27034"/>
                </a:lnTo>
                <a:lnTo>
                  <a:pt x="1443965" y="18963"/>
                </a:lnTo>
                <a:lnTo>
                  <a:pt x="1380917" y="12258"/>
                </a:lnTo>
                <a:lnTo>
                  <a:pt x="1316437" y="6963"/>
                </a:lnTo>
                <a:lnTo>
                  <a:pt x="1250640" y="3125"/>
                </a:lnTo>
                <a:lnTo>
                  <a:pt x="1183645" y="788"/>
                </a:lnTo>
                <a:lnTo>
                  <a:pt x="1115568" y="0"/>
                </a:lnTo>
                <a:lnTo>
                  <a:pt x="1047653" y="788"/>
                </a:lnTo>
                <a:lnTo>
                  <a:pt x="980809" y="3125"/>
                </a:lnTo>
                <a:lnTo>
                  <a:pt x="915152" y="6963"/>
                </a:lnTo>
                <a:lnTo>
                  <a:pt x="850800" y="12258"/>
                </a:lnTo>
                <a:lnTo>
                  <a:pt x="787869" y="18963"/>
                </a:lnTo>
                <a:lnTo>
                  <a:pt x="726477" y="27034"/>
                </a:lnTo>
                <a:lnTo>
                  <a:pt x="666741" y="36425"/>
                </a:lnTo>
                <a:lnTo>
                  <a:pt x="608777" y="47090"/>
                </a:lnTo>
                <a:lnTo>
                  <a:pt x="552704" y="58984"/>
                </a:lnTo>
                <a:lnTo>
                  <a:pt x="498637" y="72061"/>
                </a:lnTo>
                <a:lnTo>
                  <a:pt x="446694" y="86276"/>
                </a:lnTo>
                <a:lnTo>
                  <a:pt x="396992" y="101583"/>
                </a:lnTo>
                <a:lnTo>
                  <a:pt x="349648" y="117936"/>
                </a:lnTo>
                <a:lnTo>
                  <a:pt x="304780" y="135291"/>
                </a:lnTo>
                <a:lnTo>
                  <a:pt x="262504" y="153602"/>
                </a:lnTo>
                <a:lnTo>
                  <a:pt x="222937" y="172822"/>
                </a:lnTo>
                <a:lnTo>
                  <a:pt x="186196" y="192907"/>
                </a:lnTo>
                <a:lnTo>
                  <a:pt x="152400" y="213811"/>
                </a:lnTo>
                <a:lnTo>
                  <a:pt x="94104" y="257894"/>
                </a:lnTo>
                <a:lnTo>
                  <a:pt x="48988" y="304707"/>
                </a:lnTo>
                <a:lnTo>
                  <a:pt x="17986" y="353885"/>
                </a:lnTo>
                <a:lnTo>
                  <a:pt x="2037" y="405065"/>
                </a:lnTo>
                <a:lnTo>
                  <a:pt x="0" y="431292"/>
                </a:lnTo>
                <a:lnTo>
                  <a:pt x="2037" y="457681"/>
                </a:lnTo>
                <a:lnTo>
                  <a:pt x="17986" y="509151"/>
                </a:lnTo>
                <a:lnTo>
                  <a:pt x="48988" y="558576"/>
                </a:lnTo>
                <a:lnTo>
                  <a:pt x="94104" y="605594"/>
                </a:lnTo>
                <a:lnTo>
                  <a:pt x="152400" y="649844"/>
                </a:lnTo>
                <a:lnTo>
                  <a:pt x="186196" y="670820"/>
                </a:lnTo>
                <a:lnTo>
                  <a:pt x="222937" y="690968"/>
                </a:lnTo>
                <a:lnTo>
                  <a:pt x="262504" y="710244"/>
                </a:lnTo>
                <a:lnTo>
                  <a:pt x="304780" y="728603"/>
                </a:lnTo>
                <a:lnTo>
                  <a:pt x="349648" y="746001"/>
                </a:lnTo>
                <a:lnTo>
                  <a:pt x="396992" y="762390"/>
                </a:lnTo>
                <a:lnTo>
                  <a:pt x="446694" y="777728"/>
                </a:lnTo>
                <a:lnTo>
                  <a:pt x="498637" y="791969"/>
                </a:lnTo>
                <a:lnTo>
                  <a:pt x="552704" y="805067"/>
                </a:lnTo>
                <a:lnTo>
                  <a:pt x="608777" y="816977"/>
                </a:lnTo>
                <a:lnTo>
                  <a:pt x="666741" y="827655"/>
                </a:lnTo>
                <a:lnTo>
                  <a:pt x="726477" y="837056"/>
                </a:lnTo>
                <a:lnTo>
                  <a:pt x="787869" y="845134"/>
                </a:lnTo>
                <a:lnTo>
                  <a:pt x="850800" y="851844"/>
                </a:lnTo>
                <a:lnTo>
                  <a:pt x="915152" y="857142"/>
                </a:lnTo>
                <a:lnTo>
                  <a:pt x="980809" y="860982"/>
                </a:lnTo>
                <a:lnTo>
                  <a:pt x="1047653" y="863319"/>
                </a:lnTo>
                <a:lnTo>
                  <a:pt x="1115568" y="864108"/>
                </a:lnTo>
                <a:lnTo>
                  <a:pt x="1183645" y="863319"/>
                </a:lnTo>
                <a:lnTo>
                  <a:pt x="1250640" y="860982"/>
                </a:lnTo>
                <a:lnTo>
                  <a:pt x="1316437" y="857142"/>
                </a:lnTo>
                <a:lnTo>
                  <a:pt x="1380917" y="851844"/>
                </a:lnTo>
                <a:lnTo>
                  <a:pt x="1443965" y="845134"/>
                </a:lnTo>
                <a:lnTo>
                  <a:pt x="1505465" y="837056"/>
                </a:lnTo>
                <a:lnTo>
                  <a:pt x="1565299" y="827655"/>
                </a:lnTo>
                <a:lnTo>
                  <a:pt x="1623351" y="816977"/>
                </a:lnTo>
                <a:lnTo>
                  <a:pt x="1679504" y="805067"/>
                </a:lnTo>
                <a:lnTo>
                  <a:pt x="1733642" y="791969"/>
                </a:lnTo>
                <a:lnTo>
                  <a:pt x="1785648" y="777728"/>
                </a:lnTo>
                <a:lnTo>
                  <a:pt x="1835406" y="762390"/>
                </a:lnTo>
                <a:lnTo>
                  <a:pt x="1882798" y="746001"/>
                </a:lnTo>
                <a:lnTo>
                  <a:pt x="1927709" y="728603"/>
                </a:lnTo>
                <a:lnTo>
                  <a:pt x="1970021" y="710244"/>
                </a:lnTo>
                <a:lnTo>
                  <a:pt x="2009619" y="690968"/>
                </a:lnTo>
                <a:lnTo>
                  <a:pt x="2046385" y="670820"/>
                </a:lnTo>
                <a:lnTo>
                  <a:pt x="2080203" y="649844"/>
                </a:lnTo>
                <a:lnTo>
                  <a:pt x="2138528" y="605594"/>
                </a:lnTo>
                <a:lnTo>
                  <a:pt x="2183662" y="558576"/>
                </a:lnTo>
                <a:lnTo>
                  <a:pt x="2214671" y="509151"/>
                </a:lnTo>
                <a:lnTo>
                  <a:pt x="2230622" y="457681"/>
                </a:lnTo>
                <a:lnTo>
                  <a:pt x="2232660" y="43129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46069" y="5650991"/>
            <a:ext cx="2232660" cy="864235"/>
          </a:xfrm>
          <a:custGeom>
            <a:avLst/>
            <a:gdLst/>
            <a:ahLst/>
            <a:cxnLst/>
            <a:rect l="l" t="t" r="r" b="b"/>
            <a:pathLst>
              <a:path w="2232659" h="864234">
                <a:moveTo>
                  <a:pt x="1115567" y="0"/>
                </a:moveTo>
                <a:lnTo>
                  <a:pt x="1047653" y="788"/>
                </a:lnTo>
                <a:lnTo>
                  <a:pt x="980809" y="3125"/>
                </a:lnTo>
                <a:lnTo>
                  <a:pt x="915152" y="6963"/>
                </a:lnTo>
                <a:lnTo>
                  <a:pt x="850800" y="12258"/>
                </a:lnTo>
                <a:lnTo>
                  <a:pt x="787869" y="18963"/>
                </a:lnTo>
                <a:lnTo>
                  <a:pt x="726477" y="27034"/>
                </a:lnTo>
                <a:lnTo>
                  <a:pt x="666741" y="36425"/>
                </a:lnTo>
                <a:lnTo>
                  <a:pt x="608777" y="47090"/>
                </a:lnTo>
                <a:lnTo>
                  <a:pt x="552703" y="58984"/>
                </a:lnTo>
                <a:lnTo>
                  <a:pt x="498637" y="72061"/>
                </a:lnTo>
                <a:lnTo>
                  <a:pt x="446694" y="86276"/>
                </a:lnTo>
                <a:lnTo>
                  <a:pt x="396992" y="101583"/>
                </a:lnTo>
                <a:lnTo>
                  <a:pt x="349648" y="117936"/>
                </a:lnTo>
                <a:lnTo>
                  <a:pt x="304780" y="135291"/>
                </a:lnTo>
                <a:lnTo>
                  <a:pt x="262504" y="153602"/>
                </a:lnTo>
                <a:lnTo>
                  <a:pt x="222937" y="172822"/>
                </a:lnTo>
                <a:lnTo>
                  <a:pt x="186196" y="192907"/>
                </a:lnTo>
                <a:lnTo>
                  <a:pt x="152399" y="213811"/>
                </a:lnTo>
                <a:lnTo>
                  <a:pt x="94104" y="257894"/>
                </a:lnTo>
                <a:lnTo>
                  <a:pt x="48988" y="304707"/>
                </a:lnTo>
                <a:lnTo>
                  <a:pt x="17986" y="353885"/>
                </a:lnTo>
                <a:lnTo>
                  <a:pt x="2037" y="405065"/>
                </a:lnTo>
                <a:lnTo>
                  <a:pt x="0" y="431291"/>
                </a:lnTo>
                <a:lnTo>
                  <a:pt x="2037" y="457681"/>
                </a:lnTo>
                <a:lnTo>
                  <a:pt x="17986" y="509151"/>
                </a:lnTo>
                <a:lnTo>
                  <a:pt x="48988" y="558576"/>
                </a:lnTo>
                <a:lnTo>
                  <a:pt x="94104" y="605593"/>
                </a:lnTo>
                <a:lnTo>
                  <a:pt x="152399" y="649844"/>
                </a:lnTo>
                <a:lnTo>
                  <a:pt x="186196" y="670820"/>
                </a:lnTo>
                <a:lnTo>
                  <a:pt x="222937" y="690968"/>
                </a:lnTo>
                <a:lnTo>
                  <a:pt x="262504" y="710244"/>
                </a:lnTo>
                <a:lnTo>
                  <a:pt x="304780" y="728603"/>
                </a:lnTo>
                <a:lnTo>
                  <a:pt x="349648" y="746000"/>
                </a:lnTo>
                <a:lnTo>
                  <a:pt x="396992" y="762390"/>
                </a:lnTo>
                <a:lnTo>
                  <a:pt x="446694" y="777728"/>
                </a:lnTo>
                <a:lnTo>
                  <a:pt x="498637" y="791969"/>
                </a:lnTo>
                <a:lnTo>
                  <a:pt x="552703" y="805067"/>
                </a:lnTo>
                <a:lnTo>
                  <a:pt x="608777" y="816977"/>
                </a:lnTo>
                <a:lnTo>
                  <a:pt x="666741" y="827655"/>
                </a:lnTo>
                <a:lnTo>
                  <a:pt x="726477" y="837056"/>
                </a:lnTo>
                <a:lnTo>
                  <a:pt x="787869" y="845134"/>
                </a:lnTo>
                <a:lnTo>
                  <a:pt x="850800" y="851844"/>
                </a:lnTo>
                <a:lnTo>
                  <a:pt x="915152" y="857142"/>
                </a:lnTo>
                <a:lnTo>
                  <a:pt x="980809" y="860982"/>
                </a:lnTo>
                <a:lnTo>
                  <a:pt x="1047653" y="863318"/>
                </a:lnTo>
                <a:lnTo>
                  <a:pt x="1115567" y="864107"/>
                </a:lnTo>
                <a:lnTo>
                  <a:pt x="1183645" y="863318"/>
                </a:lnTo>
                <a:lnTo>
                  <a:pt x="1250640" y="860982"/>
                </a:lnTo>
                <a:lnTo>
                  <a:pt x="1316437" y="857142"/>
                </a:lnTo>
                <a:lnTo>
                  <a:pt x="1380917" y="851844"/>
                </a:lnTo>
                <a:lnTo>
                  <a:pt x="1443965" y="845134"/>
                </a:lnTo>
                <a:lnTo>
                  <a:pt x="1505465" y="837056"/>
                </a:lnTo>
                <a:lnTo>
                  <a:pt x="1565299" y="827655"/>
                </a:lnTo>
                <a:lnTo>
                  <a:pt x="1623351" y="816977"/>
                </a:lnTo>
                <a:lnTo>
                  <a:pt x="1679504" y="805067"/>
                </a:lnTo>
                <a:lnTo>
                  <a:pt x="1733642" y="791969"/>
                </a:lnTo>
                <a:lnTo>
                  <a:pt x="1785648" y="777728"/>
                </a:lnTo>
                <a:lnTo>
                  <a:pt x="1835406" y="762390"/>
                </a:lnTo>
                <a:lnTo>
                  <a:pt x="1882798" y="746000"/>
                </a:lnTo>
                <a:lnTo>
                  <a:pt x="1927709" y="728603"/>
                </a:lnTo>
                <a:lnTo>
                  <a:pt x="1970021" y="710244"/>
                </a:lnTo>
                <a:lnTo>
                  <a:pt x="2009619" y="690968"/>
                </a:lnTo>
                <a:lnTo>
                  <a:pt x="2046385" y="670820"/>
                </a:lnTo>
                <a:lnTo>
                  <a:pt x="2080203" y="649844"/>
                </a:lnTo>
                <a:lnTo>
                  <a:pt x="2138528" y="605593"/>
                </a:lnTo>
                <a:lnTo>
                  <a:pt x="2183662" y="558576"/>
                </a:lnTo>
                <a:lnTo>
                  <a:pt x="2214670" y="509151"/>
                </a:lnTo>
                <a:lnTo>
                  <a:pt x="2230622" y="457681"/>
                </a:lnTo>
                <a:lnTo>
                  <a:pt x="2232659" y="431291"/>
                </a:lnTo>
                <a:lnTo>
                  <a:pt x="2230622" y="405065"/>
                </a:lnTo>
                <a:lnTo>
                  <a:pt x="2214670" y="353885"/>
                </a:lnTo>
                <a:lnTo>
                  <a:pt x="2183662" y="304707"/>
                </a:lnTo>
                <a:lnTo>
                  <a:pt x="2138528" y="257894"/>
                </a:lnTo>
                <a:lnTo>
                  <a:pt x="2080203" y="213811"/>
                </a:lnTo>
                <a:lnTo>
                  <a:pt x="2046385" y="192907"/>
                </a:lnTo>
                <a:lnTo>
                  <a:pt x="2009619" y="172822"/>
                </a:lnTo>
                <a:lnTo>
                  <a:pt x="1970021" y="153602"/>
                </a:lnTo>
                <a:lnTo>
                  <a:pt x="1927709" y="135291"/>
                </a:lnTo>
                <a:lnTo>
                  <a:pt x="1882798" y="117936"/>
                </a:lnTo>
                <a:lnTo>
                  <a:pt x="1835406" y="101583"/>
                </a:lnTo>
                <a:lnTo>
                  <a:pt x="1785648" y="86276"/>
                </a:lnTo>
                <a:lnTo>
                  <a:pt x="1733642" y="72061"/>
                </a:lnTo>
                <a:lnTo>
                  <a:pt x="1679504" y="58984"/>
                </a:lnTo>
                <a:lnTo>
                  <a:pt x="1623351" y="47090"/>
                </a:lnTo>
                <a:lnTo>
                  <a:pt x="1565299" y="36425"/>
                </a:lnTo>
                <a:lnTo>
                  <a:pt x="1505465" y="27034"/>
                </a:lnTo>
                <a:lnTo>
                  <a:pt x="1443965" y="18963"/>
                </a:lnTo>
                <a:lnTo>
                  <a:pt x="1380917" y="12258"/>
                </a:lnTo>
                <a:lnTo>
                  <a:pt x="1316437" y="6963"/>
                </a:lnTo>
                <a:lnTo>
                  <a:pt x="1250640" y="3125"/>
                </a:lnTo>
                <a:lnTo>
                  <a:pt x="1183645" y="788"/>
                </a:lnTo>
                <a:lnTo>
                  <a:pt x="111556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33019" y="5956805"/>
            <a:ext cx="18580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Fikirleri </a:t>
            </a:r>
            <a:r>
              <a:rPr sz="1400" b="1" spc="-10" dirty="0">
                <a:latin typeface="Arial"/>
                <a:cs typeface="Arial"/>
              </a:rPr>
              <a:t>ortaya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koyma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98526" y="5722620"/>
            <a:ext cx="2231390" cy="864235"/>
          </a:xfrm>
          <a:custGeom>
            <a:avLst/>
            <a:gdLst/>
            <a:ahLst/>
            <a:cxnLst/>
            <a:rect l="l" t="t" r="r" b="b"/>
            <a:pathLst>
              <a:path w="2231390" h="864234">
                <a:moveTo>
                  <a:pt x="2231136" y="431292"/>
                </a:moveTo>
                <a:lnTo>
                  <a:pt x="2223063" y="379248"/>
                </a:lnTo>
                <a:lnTo>
                  <a:pt x="2199471" y="329023"/>
                </a:lnTo>
                <a:lnTo>
                  <a:pt x="2161295" y="280982"/>
                </a:lnTo>
                <a:lnTo>
                  <a:pt x="2109472" y="235489"/>
                </a:lnTo>
                <a:lnTo>
                  <a:pt x="2044939" y="192907"/>
                </a:lnTo>
                <a:lnTo>
                  <a:pt x="2008198" y="172822"/>
                </a:lnTo>
                <a:lnTo>
                  <a:pt x="1968631" y="153602"/>
                </a:lnTo>
                <a:lnTo>
                  <a:pt x="1926355" y="135291"/>
                </a:lnTo>
                <a:lnTo>
                  <a:pt x="1881487" y="117936"/>
                </a:lnTo>
                <a:lnTo>
                  <a:pt x="1834143" y="101583"/>
                </a:lnTo>
                <a:lnTo>
                  <a:pt x="1784441" y="86276"/>
                </a:lnTo>
                <a:lnTo>
                  <a:pt x="1732498" y="72061"/>
                </a:lnTo>
                <a:lnTo>
                  <a:pt x="1678432" y="58984"/>
                </a:lnTo>
                <a:lnTo>
                  <a:pt x="1622358" y="47090"/>
                </a:lnTo>
                <a:lnTo>
                  <a:pt x="1564394" y="36425"/>
                </a:lnTo>
                <a:lnTo>
                  <a:pt x="1504658" y="27034"/>
                </a:lnTo>
                <a:lnTo>
                  <a:pt x="1443266" y="18963"/>
                </a:lnTo>
                <a:lnTo>
                  <a:pt x="1380335" y="12258"/>
                </a:lnTo>
                <a:lnTo>
                  <a:pt x="1315983" y="6963"/>
                </a:lnTo>
                <a:lnTo>
                  <a:pt x="1250326" y="3125"/>
                </a:lnTo>
                <a:lnTo>
                  <a:pt x="1183482" y="788"/>
                </a:lnTo>
                <a:lnTo>
                  <a:pt x="1115568" y="0"/>
                </a:lnTo>
                <a:lnTo>
                  <a:pt x="1047653" y="788"/>
                </a:lnTo>
                <a:lnTo>
                  <a:pt x="980809" y="3125"/>
                </a:lnTo>
                <a:lnTo>
                  <a:pt x="915152" y="6963"/>
                </a:lnTo>
                <a:lnTo>
                  <a:pt x="850800" y="12258"/>
                </a:lnTo>
                <a:lnTo>
                  <a:pt x="787869" y="18963"/>
                </a:lnTo>
                <a:lnTo>
                  <a:pt x="726477" y="27034"/>
                </a:lnTo>
                <a:lnTo>
                  <a:pt x="666741" y="36425"/>
                </a:lnTo>
                <a:lnTo>
                  <a:pt x="608777" y="47090"/>
                </a:lnTo>
                <a:lnTo>
                  <a:pt x="552704" y="58984"/>
                </a:lnTo>
                <a:lnTo>
                  <a:pt x="498637" y="72061"/>
                </a:lnTo>
                <a:lnTo>
                  <a:pt x="446694" y="86276"/>
                </a:lnTo>
                <a:lnTo>
                  <a:pt x="396992" y="101583"/>
                </a:lnTo>
                <a:lnTo>
                  <a:pt x="349648" y="117936"/>
                </a:lnTo>
                <a:lnTo>
                  <a:pt x="304780" y="135291"/>
                </a:lnTo>
                <a:lnTo>
                  <a:pt x="262504" y="153602"/>
                </a:lnTo>
                <a:lnTo>
                  <a:pt x="222937" y="172822"/>
                </a:lnTo>
                <a:lnTo>
                  <a:pt x="186196" y="192907"/>
                </a:lnTo>
                <a:lnTo>
                  <a:pt x="152400" y="213811"/>
                </a:lnTo>
                <a:lnTo>
                  <a:pt x="94104" y="257894"/>
                </a:lnTo>
                <a:lnTo>
                  <a:pt x="48988" y="304707"/>
                </a:lnTo>
                <a:lnTo>
                  <a:pt x="17986" y="353885"/>
                </a:lnTo>
                <a:lnTo>
                  <a:pt x="2037" y="405065"/>
                </a:lnTo>
                <a:lnTo>
                  <a:pt x="0" y="431292"/>
                </a:lnTo>
                <a:lnTo>
                  <a:pt x="2037" y="457681"/>
                </a:lnTo>
                <a:lnTo>
                  <a:pt x="17986" y="509151"/>
                </a:lnTo>
                <a:lnTo>
                  <a:pt x="48988" y="558576"/>
                </a:lnTo>
                <a:lnTo>
                  <a:pt x="94104" y="605594"/>
                </a:lnTo>
                <a:lnTo>
                  <a:pt x="152400" y="649844"/>
                </a:lnTo>
                <a:lnTo>
                  <a:pt x="186196" y="670820"/>
                </a:lnTo>
                <a:lnTo>
                  <a:pt x="222937" y="690968"/>
                </a:lnTo>
                <a:lnTo>
                  <a:pt x="262504" y="710244"/>
                </a:lnTo>
                <a:lnTo>
                  <a:pt x="304780" y="728603"/>
                </a:lnTo>
                <a:lnTo>
                  <a:pt x="349648" y="746001"/>
                </a:lnTo>
                <a:lnTo>
                  <a:pt x="396992" y="762390"/>
                </a:lnTo>
                <a:lnTo>
                  <a:pt x="446694" y="777728"/>
                </a:lnTo>
                <a:lnTo>
                  <a:pt x="498637" y="791969"/>
                </a:lnTo>
                <a:lnTo>
                  <a:pt x="552704" y="805067"/>
                </a:lnTo>
                <a:lnTo>
                  <a:pt x="608777" y="816977"/>
                </a:lnTo>
                <a:lnTo>
                  <a:pt x="666741" y="827655"/>
                </a:lnTo>
                <a:lnTo>
                  <a:pt x="726477" y="837056"/>
                </a:lnTo>
                <a:lnTo>
                  <a:pt x="787869" y="845134"/>
                </a:lnTo>
                <a:lnTo>
                  <a:pt x="850800" y="851844"/>
                </a:lnTo>
                <a:lnTo>
                  <a:pt x="915152" y="857142"/>
                </a:lnTo>
                <a:lnTo>
                  <a:pt x="980809" y="860982"/>
                </a:lnTo>
                <a:lnTo>
                  <a:pt x="1047653" y="863319"/>
                </a:lnTo>
                <a:lnTo>
                  <a:pt x="1115568" y="864108"/>
                </a:lnTo>
                <a:lnTo>
                  <a:pt x="1183482" y="863319"/>
                </a:lnTo>
                <a:lnTo>
                  <a:pt x="1250326" y="860982"/>
                </a:lnTo>
                <a:lnTo>
                  <a:pt x="1315983" y="857142"/>
                </a:lnTo>
                <a:lnTo>
                  <a:pt x="1380335" y="851844"/>
                </a:lnTo>
                <a:lnTo>
                  <a:pt x="1443266" y="845134"/>
                </a:lnTo>
                <a:lnTo>
                  <a:pt x="1504658" y="837056"/>
                </a:lnTo>
                <a:lnTo>
                  <a:pt x="1564394" y="827655"/>
                </a:lnTo>
                <a:lnTo>
                  <a:pt x="1622358" y="816977"/>
                </a:lnTo>
                <a:lnTo>
                  <a:pt x="1678432" y="805067"/>
                </a:lnTo>
                <a:lnTo>
                  <a:pt x="1732498" y="791969"/>
                </a:lnTo>
                <a:lnTo>
                  <a:pt x="1784441" y="777728"/>
                </a:lnTo>
                <a:lnTo>
                  <a:pt x="1834143" y="762390"/>
                </a:lnTo>
                <a:lnTo>
                  <a:pt x="1881487" y="746001"/>
                </a:lnTo>
                <a:lnTo>
                  <a:pt x="1926355" y="728603"/>
                </a:lnTo>
                <a:lnTo>
                  <a:pt x="1968631" y="710244"/>
                </a:lnTo>
                <a:lnTo>
                  <a:pt x="2008198" y="690968"/>
                </a:lnTo>
                <a:lnTo>
                  <a:pt x="2044939" y="670820"/>
                </a:lnTo>
                <a:lnTo>
                  <a:pt x="2078736" y="649844"/>
                </a:lnTo>
                <a:lnTo>
                  <a:pt x="2137031" y="605594"/>
                </a:lnTo>
                <a:lnTo>
                  <a:pt x="2182147" y="558576"/>
                </a:lnTo>
                <a:lnTo>
                  <a:pt x="2213149" y="509151"/>
                </a:lnTo>
                <a:lnTo>
                  <a:pt x="2229098" y="457681"/>
                </a:lnTo>
                <a:lnTo>
                  <a:pt x="2231136" y="43129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8525" y="5722619"/>
            <a:ext cx="2231390" cy="864235"/>
          </a:xfrm>
          <a:custGeom>
            <a:avLst/>
            <a:gdLst/>
            <a:ahLst/>
            <a:cxnLst/>
            <a:rect l="l" t="t" r="r" b="b"/>
            <a:pathLst>
              <a:path w="2231390" h="864234">
                <a:moveTo>
                  <a:pt x="1115567" y="0"/>
                </a:moveTo>
                <a:lnTo>
                  <a:pt x="1047653" y="788"/>
                </a:lnTo>
                <a:lnTo>
                  <a:pt x="980809" y="3125"/>
                </a:lnTo>
                <a:lnTo>
                  <a:pt x="915152" y="6963"/>
                </a:lnTo>
                <a:lnTo>
                  <a:pt x="850800" y="12258"/>
                </a:lnTo>
                <a:lnTo>
                  <a:pt x="787869" y="18963"/>
                </a:lnTo>
                <a:lnTo>
                  <a:pt x="726477" y="27034"/>
                </a:lnTo>
                <a:lnTo>
                  <a:pt x="666741" y="36425"/>
                </a:lnTo>
                <a:lnTo>
                  <a:pt x="608777" y="47090"/>
                </a:lnTo>
                <a:lnTo>
                  <a:pt x="552703" y="58984"/>
                </a:lnTo>
                <a:lnTo>
                  <a:pt x="498637" y="72061"/>
                </a:lnTo>
                <a:lnTo>
                  <a:pt x="446694" y="86276"/>
                </a:lnTo>
                <a:lnTo>
                  <a:pt x="396992" y="101583"/>
                </a:lnTo>
                <a:lnTo>
                  <a:pt x="349648" y="117936"/>
                </a:lnTo>
                <a:lnTo>
                  <a:pt x="304780" y="135291"/>
                </a:lnTo>
                <a:lnTo>
                  <a:pt x="262504" y="153602"/>
                </a:lnTo>
                <a:lnTo>
                  <a:pt x="222937" y="172822"/>
                </a:lnTo>
                <a:lnTo>
                  <a:pt x="186196" y="192907"/>
                </a:lnTo>
                <a:lnTo>
                  <a:pt x="152399" y="213811"/>
                </a:lnTo>
                <a:lnTo>
                  <a:pt x="94104" y="257894"/>
                </a:lnTo>
                <a:lnTo>
                  <a:pt x="48988" y="304707"/>
                </a:lnTo>
                <a:lnTo>
                  <a:pt x="17986" y="353885"/>
                </a:lnTo>
                <a:lnTo>
                  <a:pt x="2037" y="405065"/>
                </a:lnTo>
                <a:lnTo>
                  <a:pt x="0" y="431291"/>
                </a:lnTo>
                <a:lnTo>
                  <a:pt x="2037" y="457681"/>
                </a:lnTo>
                <a:lnTo>
                  <a:pt x="17986" y="509151"/>
                </a:lnTo>
                <a:lnTo>
                  <a:pt x="48988" y="558576"/>
                </a:lnTo>
                <a:lnTo>
                  <a:pt x="94104" y="605593"/>
                </a:lnTo>
                <a:lnTo>
                  <a:pt x="152399" y="649844"/>
                </a:lnTo>
                <a:lnTo>
                  <a:pt x="186196" y="670820"/>
                </a:lnTo>
                <a:lnTo>
                  <a:pt x="222937" y="690968"/>
                </a:lnTo>
                <a:lnTo>
                  <a:pt x="262504" y="710244"/>
                </a:lnTo>
                <a:lnTo>
                  <a:pt x="304780" y="728603"/>
                </a:lnTo>
                <a:lnTo>
                  <a:pt x="349648" y="746000"/>
                </a:lnTo>
                <a:lnTo>
                  <a:pt x="396992" y="762390"/>
                </a:lnTo>
                <a:lnTo>
                  <a:pt x="446694" y="777728"/>
                </a:lnTo>
                <a:lnTo>
                  <a:pt x="498637" y="791969"/>
                </a:lnTo>
                <a:lnTo>
                  <a:pt x="552703" y="805067"/>
                </a:lnTo>
                <a:lnTo>
                  <a:pt x="608777" y="816977"/>
                </a:lnTo>
                <a:lnTo>
                  <a:pt x="666741" y="827655"/>
                </a:lnTo>
                <a:lnTo>
                  <a:pt x="726477" y="837056"/>
                </a:lnTo>
                <a:lnTo>
                  <a:pt x="787869" y="845134"/>
                </a:lnTo>
                <a:lnTo>
                  <a:pt x="850800" y="851844"/>
                </a:lnTo>
                <a:lnTo>
                  <a:pt x="915152" y="857142"/>
                </a:lnTo>
                <a:lnTo>
                  <a:pt x="980809" y="860982"/>
                </a:lnTo>
                <a:lnTo>
                  <a:pt x="1047653" y="863318"/>
                </a:lnTo>
                <a:lnTo>
                  <a:pt x="1115567" y="864107"/>
                </a:lnTo>
                <a:lnTo>
                  <a:pt x="1183482" y="863318"/>
                </a:lnTo>
                <a:lnTo>
                  <a:pt x="1250326" y="860982"/>
                </a:lnTo>
                <a:lnTo>
                  <a:pt x="1315983" y="857142"/>
                </a:lnTo>
                <a:lnTo>
                  <a:pt x="1380335" y="851844"/>
                </a:lnTo>
                <a:lnTo>
                  <a:pt x="1443266" y="845134"/>
                </a:lnTo>
                <a:lnTo>
                  <a:pt x="1504658" y="837056"/>
                </a:lnTo>
                <a:lnTo>
                  <a:pt x="1564394" y="827655"/>
                </a:lnTo>
                <a:lnTo>
                  <a:pt x="1622358" y="816977"/>
                </a:lnTo>
                <a:lnTo>
                  <a:pt x="1678431" y="805067"/>
                </a:lnTo>
                <a:lnTo>
                  <a:pt x="1732498" y="791969"/>
                </a:lnTo>
                <a:lnTo>
                  <a:pt x="1784441" y="777728"/>
                </a:lnTo>
                <a:lnTo>
                  <a:pt x="1834143" y="762390"/>
                </a:lnTo>
                <a:lnTo>
                  <a:pt x="1881487" y="746000"/>
                </a:lnTo>
                <a:lnTo>
                  <a:pt x="1926355" y="728603"/>
                </a:lnTo>
                <a:lnTo>
                  <a:pt x="1968631" y="710244"/>
                </a:lnTo>
                <a:lnTo>
                  <a:pt x="2008198" y="690968"/>
                </a:lnTo>
                <a:lnTo>
                  <a:pt x="2044938" y="670820"/>
                </a:lnTo>
                <a:lnTo>
                  <a:pt x="2078735" y="649844"/>
                </a:lnTo>
                <a:lnTo>
                  <a:pt x="2137031" y="605593"/>
                </a:lnTo>
                <a:lnTo>
                  <a:pt x="2182147" y="558576"/>
                </a:lnTo>
                <a:lnTo>
                  <a:pt x="2213148" y="509151"/>
                </a:lnTo>
                <a:lnTo>
                  <a:pt x="2229098" y="457681"/>
                </a:lnTo>
                <a:lnTo>
                  <a:pt x="2231135" y="431291"/>
                </a:lnTo>
                <a:lnTo>
                  <a:pt x="2229098" y="405065"/>
                </a:lnTo>
                <a:lnTo>
                  <a:pt x="2213148" y="353885"/>
                </a:lnTo>
                <a:lnTo>
                  <a:pt x="2182147" y="304707"/>
                </a:lnTo>
                <a:lnTo>
                  <a:pt x="2137031" y="257894"/>
                </a:lnTo>
                <a:lnTo>
                  <a:pt x="2078735" y="213811"/>
                </a:lnTo>
                <a:lnTo>
                  <a:pt x="2044938" y="192907"/>
                </a:lnTo>
                <a:lnTo>
                  <a:pt x="2008198" y="172822"/>
                </a:lnTo>
                <a:lnTo>
                  <a:pt x="1968631" y="153602"/>
                </a:lnTo>
                <a:lnTo>
                  <a:pt x="1926355" y="135291"/>
                </a:lnTo>
                <a:lnTo>
                  <a:pt x="1881487" y="117936"/>
                </a:lnTo>
                <a:lnTo>
                  <a:pt x="1834143" y="101583"/>
                </a:lnTo>
                <a:lnTo>
                  <a:pt x="1784441" y="86276"/>
                </a:lnTo>
                <a:lnTo>
                  <a:pt x="1732498" y="72061"/>
                </a:lnTo>
                <a:lnTo>
                  <a:pt x="1678431" y="58984"/>
                </a:lnTo>
                <a:lnTo>
                  <a:pt x="1622358" y="47090"/>
                </a:lnTo>
                <a:lnTo>
                  <a:pt x="1564394" y="36425"/>
                </a:lnTo>
                <a:lnTo>
                  <a:pt x="1504658" y="27034"/>
                </a:lnTo>
                <a:lnTo>
                  <a:pt x="1443266" y="18963"/>
                </a:lnTo>
                <a:lnTo>
                  <a:pt x="1380335" y="12258"/>
                </a:lnTo>
                <a:lnTo>
                  <a:pt x="1315983" y="6963"/>
                </a:lnTo>
                <a:lnTo>
                  <a:pt x="1250326" y="3125"/>
                </a:lnTo>
                <a:lnTo>
                  <a:pt x="1183482" y="788"/>
                </a:lnTo>
                <a:lnTo>
                  <a:pt x="111556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68584" y="6028433"/>
            <a:ext cx="895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Geliştirme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9974" y="4642104"/>
            <a:ext cx="2231390" cy="862965"/>
          </a:xfrm>
          <a:custGeom>
            <a:avLst/>
            <a:gdLst/>
            <a:ahLst/>
            <a:cxnLst/>
            <a:rect l="l" t="t" r="r" b="b"/>
            <a:pathLst>
              <a:path w="2231390" h="862964">
                <a:moveTo>
                  <a:pt x="2231136" y="431292"/>
                </a:moveTo>
                <a:lnTo>
                  <a:pt x="2223087" y="378957"/>
                </a:lnTo>
                <a:lnTo>
                  <a:pt x="2199556" y="328532"/>
                </a:lnTo>
                <a:lnTo>
                  <a:pt x="2161471" y="280367"/>
                </a:lnTo>
                <a:lnTo>
                  <a:pt x="2109754" y="234818"/>
                </a:lnTo>
                <a:lnTo>
                  <a:pt x="2045333" y="192236"/>
                </a:lnTo>
                <a:lnTo>
                  <a:pt x="2008648" y="172168"/>
                </a:lnTo>
                <a:lnTo>
                  <a:pt x="1969133" y="152974"/>
                </a:lnTo>
                <a:lnTo>
                  <a:pt x="1926905" y="134699"/>
                </a:lnTo>
                <a:lnTo>
                  <a:pt x="1882078" y="117387"/>
                </a:lnTo>
                <a:lnTo>
                  <a:pt x="1834770" y="101081"/>
                </a:lnTo>
                <a:lnTo>
                  <a:pt x="1785095" y="85826"/>
                </a:lnTo>
                <a:lnTo>
                  <a:pt x="1733170" y="71666"/>
                </a:lnTo>
                <a:lnTo>
                  <a:pt x="1679109" y="58645"/>
                </a:lnTo>
                <a:lnTo>
                  <a:pt x="1623029" y="46808"/>
                </a:lnTo>
                <a:lnTo>
                  <a:pt x="1565045" y="36197"/>
                </a:lnTo>
                <a:lnTo>
                  <a:pt x="1505273" y="26859"/>
                </a:lnTo>
                <a:lnTo>
                  <a:pt x="1443828" y="18836"/>
                </a:lnTo>
                <a:lnTo>
                  <a:pt x="1380827" y="12172"/>
                </a:lnTo>
                <a:lnTo>
                  <a:pt x="1316384" y="6913"/>
                </a:lnTo>
                <a:lnTo>
                  <a:pt x="1250617" y="3102"/>
                </a:lnTo>
                <a:lnTo>
                  <a:pt x="1183639" y="782"/>
                </a:lnTo>
                <a:lnTo>
                  <a:pt x="1115568" y="0"/>
                </a:lnTo>
                <a:lnTo>
                  <a:pt x="1047653" y="782"/>
                </a:lnTo>
                <a:lnTo>
                  <a:pt x="980809" y="3102"/>
                </a:lnTo>
                <a:lnTo>
                  <a:pt x="915152" y="6913"/>
                </a:lnTo>
                <a:lnTo>
                  <a:pt x="850800" y="12172"/>
                </a:lnTo>
                <a:lnTo>
                  <a:pt x="787869" y="18836"/>
                </a:lnTo>
                <a:lnTo>
                  <a:pt x="726477" y="26859"/>
                </a:lnTo>
                <a:lnTo>
                  <a:pt x="666741" y="36197"/>
                </a:lnTo>
                <a:lnTo>
                  <a:pt x="608777" y="46808"/>
                </a:lnTo>
                <a:lnTo>
                  <a:pt x="552704" y="58645"/>
                </a:lnTo>
                <a:lnTo>
                  <a:pt x="498637" y="71666"/>
                </a:lnTo>
                <a:lnTo>
                  <a:pt x="446694" y="85826"/>
                </a:lnTo>
                <a:lnTo>
                  <a:pt x="396992" y="101081"/>
                </a:lnTo>
                <a:lnTo>
                  <a:pt x="349648" y="117387"/>
                </a:lnTo>
                <a:lnTo>
                  <a:pt x="304780" y="134699"/>
                </a:lnTo>
                <a:lnTo>
                  <a:pt x="262504" y="152974"/>
                </a:lnTo>
                <a:lnTo>
                  <a:pt x="222937" y="172168"/>
                </a:lnTo>
                <a:lnTo>
                  <a:pt x="186196" y="192236"/>
                </a:lnTo>
                <a:lnTo>
                  <a:pt x="152400" y="213134"/>
                </a:lnTo>
                <a:lnTo>
                  <a:pt x="94104" y="257244"/>
                </a:lnTo>
                <a:lnTo>
                  <a:pt x="48988" y="304145"/>
                </a:lnTo>
                <a:lnTo>
                  <a:pt x="17986" y="353484"/>
                </a:lnTo>
                <a:lnTo>
                  <a:pt x="2037" y="404908"/>
                </a:lnTo>
                <a:lnTo>
                  <a:pt x="0" y="431292"/>
                </a:lnTo>
                <a:lnTo>
                  <a:pt x="2037" y="457518"/>
                </a:lnTo>
                <a:lnTo>
                  <a:pt x="17986" y="508698"/>
                </a:lnTo>
                <a:lnTo>
                  <a:pt x="48988" y="557876"/>
                </a:lnTo>
                <a:lnTo>
                  <a:pt x="94104" y="604689"/>
                </a:lnTo>
                <a:lnTo>
                  <a:pt x="152400" y="648772"/>
                </a:lnTo>
                <a:lnTo>
                  <a:pt x="186196" y="669676"/>
                </a:lnTo>
                <a:lnTo>
                  <a:pt x="222937" y="689761"/>
                </a:lnTo>
                <a:lnTo>
                  <a:pt x="262504" y="708981"/>
                </a:lnTo>
                <a:lnTo>
                  <a:pt x="304780" y="727292"/>
                </a:lnTo>
                <a:lnTo>
                  <a:pt x="349648" y="744647"/>
                </a:lnTo>
                <a:lnTo>
                  <a:pt x="396992" y="761000"/>
                </a:lnTo>
                <a:lnTo>
                  <a:pt x="446694" y="776307"/>
                </a:lnTo>
                <a:lnTo>
                  <a:pt x="498637" y="790522"/>
                </a:lnTo>
                <a:lnTo>
                  <a:pt x="552704" y="803599"/>
                </a:lnTo>
                <a:lnTo>
                  <a:pt x="608777" y="815493"/>
                </a:lnTo>
                <a:lnTo>
                  <a:pt x="666741" y="826158"/>
                </a:lnTo>
                <a:lnTo>
                  <a:pt x="726477" y="835549"/>
                </a:lnTo>
                <a:lnTo>
                  <a:pt x="787869" y="843620"/>
                </a:lnTo>
                <a:lnTo>
                  <a:pt x="850800" y="850325"/>
                </a:lnTo>
                <a:lnTo>
                  <a:pt x="915152" y="855620"/>
                </a:lnTo>
                <a:lnTo>
                  <a:pt x="980809" y="859458"/>
                </a:lnTo>
                <a:lnTo>
                  <a:pt x="1047653" y="861795"/>
                </a:lnTo>
                <a:lnTo>
                  <a:pt x="1115568" y="862584"/>
                </a:lnTo>
                <a:lnTo>
                  <a:pt x="1183639" y="861795"/>
                </a:lnTo>
                <a:lnTo>
                  <a:pt x="1250617" y="859458"/>
                </a:lnTo>
                <a:lnTo>
                  <a:pt x="1316384" y="855620"/>
                </a:lnTo>
                <a:lnTo>
                  <a:pt x="1380827" y="850325"/>
                </a:lnTo>
                <a:lnTo>
                  <a:pt x="1443828" y="843620"/>
                </a:lnTo>
                <a:lnTo>
                  <a:pt x="1505273" y="835549"/>
                </a:lnTo>
                <a:lnTo>
                  <a:pt x="1565045" y="826158"/>
                </a:lnTo>
                <a:lnTo>
                  <a:pt x="1623029" y="815493"/>
                </a:lnTo>
                <a:lnTo>
                  <a:pt x="1679109" y="803599"/>
                </a:lnTo>
                <a:lnTo>
                  <a:pt x="1733170" y="790522"/>
                </a:lnTo>
                <a:lnTo>
                  <a:pt x="1785095" y="776307"/>
                </a:lnTo>
                <a:lnTo>
                  <a:pt x="1834770" y="761000"/>
                </a:lnTo>
                <a:lnTo>
                  <a:pt x="1882078" y="744647"/>
                </a:lnTo>
                <a:lnTo>
                  <a:pt x="1926905" y="727292"/>
                </a:lnTo>
                <a:lnTo>
                  <a:pt x="1969133" y="708981"/>
                </a:lnTo>
                <a:lnTo>
                  <a:pt x="2008648" y="689761"/>
                </a:lnTo>
                <a:lnTo>
                  <a:pt x="2045333" y="669676"/>
                </a:lnTo>
                <a:lnTo>
                  <a:pt x="2079074" y="648772"/>
                </a:lnTo>
                <a:lnTo>
                  <a:pt x="2137258" y="604689"/>
                </a:lnTo>
                <a:lnTo>
                  <a:pt x="2182275" y="557876"/>
                </a:lnTo>
                <a:lnTo>
                  <a:pt x="2213199" y="508698"/>
                </a:lnTo>
                <a:lnTo>
                  <a:pt x="2229104" y="457518"/>
                </a:lnTo>
                <a:lnTo>
                  <a:pt x="2231136" y="43129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9974" y="4642103"/>
            <a:ext cx="2231390" cy="862965"/>
          </a:xfrm>
          <a:custGeom>
            <a:avLst/>
            <a:gdLst/>
            <a:ahLst/>
            <a:cxnLst/>
            <a:rect l="l" t="t" r="r" b="b"/>
            <a:pathLst>
              <a:path w="2231390" h="862964">
                <a:moveTo>
                  <a:pt x="1115567" y="0"/>
                </a:moveTo>
                <a:lnTo>
                  <a:pt x="1047653" y="782"/>
                </a:lnTo>
                <a:lnTo>
                  <a:pt x="980809" y="3102"/>
                </a:lnTo>
                <a:lnTo>
                  <a:pt x="915152" y="6913"/>
                </a:lnTo>
                <a:lnTo>
                  <a:pt x="850800" y="12172"/>
                </a:lnTo>
                <a:lnTo>
                  <a:pt x="787869" y="18836"/>
                </a:lnTo>
                <a:lnTo>
                  <a:pt x="726477" y="26859"/>
                </a:lnTo>
                <a:lnTo>
                  <a:pt x="666741" y="36197"/>
                </a:lnTo>
                <a:lnTo>
                  <a:pt x="608777" y="46808"/>
                </a:lnTo>
                <a:lnTo>
                  <a:pt x="552703" y="58645"/>
                </a:lnTo>
                <a:lnTo>
                  <a:pt x="498637" y="71666"/>
                </a:lnTo>
                <a:lnTo>
                  <a:pt x="446694" y="85826"/>
                </a:lnTo>
                <a:lnTo>
                  <a:pt x="396992" y="101081"/>
                </a:lnTo>
                <a:lnTo>
                  <a:pt x="349648" y="117387"/>
                </a:lnTo>
                <a:lnTo>
                  <a:pt x="304780" y="134699"/>
                </a:lnTo>
                <a:lnTo>
                  <a:pt x="262504" y="152974"/>
                </a:lnTo>
                <a:lnTo>
                  <a:pt x="222937" y="172168"/>
                </a:lnTo>
                <a:lnTo>
                  <a:pt x="186196" y="192236"/>
                </a:lnTo>
                <a:lnTo>
                  <a:pt x="152399" y="213134"/>
                </a:lnTo>
                <a:lnTo>
                  <a:pt x="94104" y="257244"/>
                </a:lnTo>
                <a:lnTo>
                  <a:pt x="48988" y="304145"/>
                </a:lnTo>
                <a:lnTo>
                  <a:pt x="17986" y="353484"/>
                </a:lnTo>
                <a:lnTo>
                  <a:pt x="2037" y="404908"/>
                </a:lnTo>
                <a:lnTo>
                  <a:pt x="0" y="431291"/>
                </a:lnTo>
                <a:lnTo>
                  <a:pt x="2037" y="457518"/>
                </a:lnTo>
                <a:lnTo>
                  <a:pt x="17986" y="508698"/>
                </a:lnTo>
                <a:lnTo>
                  <a:pt x="48988" y="557876"/>
                </a:lnTo>
                <a:lnTo>
                  <a:pt x="94104" y="604689"/>
                </a:lnTo>
                <a:lnTo>
                  <a:pt x="152399" y="648772"/>
                </a:lnTo>
                <a:lnTo>
                  <a:pt x="186196" y="669676"/>
                </a:lnTo>
                <a:lnTo>
                  <a:pt x="222937" y="689761"/>
                </a:lnTo>
                <a:lnTo>
                  <a:pt x="262504" y="708981"/>
                </a:lnTo>
                <a:lnTo>
                  <a:pt x="304780" y="727292"/>
                </a:lnTo>
                <a:lnTo>
                  <a:pt x="349648" y="744647"/>
                </a:lnTo>
                <a:lnTo>
                  <a:pt x="396992" y="761000"/>
                </a:lnTo>
                <a:lnTo>
                  <a:pt x="446694" y="776307"/>
                </a:lnTo>
                <a:lnTo>
                  <a:pt x="498637" y="790522"/>
                </a:lnTo>
                <a:lnTo>
                  <a:pt x="552703" y="803599"/>
                </a:lnTo>
                <a:lnTo>
                  <a:pt x="608777" y="815493"/>
                </a:lnTo>
                <a:lnTo>
                  <a:pt x="666741" y="826158"/>
                </a:lnTo>
                <a:lnTo>
                  <a:pt x="726477" y="835549"/>
                </a:lnTo>
                <a:lnTo>
                  <a:pt x="787869" y="843620"/>
                </a:lnTo>
                <a:lnTo>
                  <a:pt x="850800" y="850325"/>
                </a:lnTo>
                <a:lnTo>
                  <a:pt x="915152" y="855620"/>
                </a:lnTo>
                <a:lnTo>
                  <a:pt x="980809" y="859458"/>
                </a:lnTo>
                <a:lnTo>
                  <a:pt x="1047653" y="861795"/>
                </a:lnTo>
                <a:lnTo>
                  <a:pt x="1115567" y="862583"/>
                </a:lnTo>
                <a:lnTo>
                  <a:pt x="1183639" y="861795"/>
                </a:lnTo>
                <a:lnTo>
                  <a:pt x="1250616" y="859458"/>
                </a:lnTo>
                <a:lnTo>
                  <a:pt x="1316384" y="855620"/>
                </a:lnTo>
                <a:lnTo>
                  <a:pt x="1380827" y="850325"/>
                </a:lnTo>
                <a:lnTo>
                  <a:pt x="1443828" y="843620"/>
                </a:lnTo>
                <a:lnTo>
                  <a:pt x="1505272" y="835549"/>
                </a:lnTo>
                <a:lnTo>
                  <a:pt x="1565045" y="826158"/>
                </a:lnTo>
                <a:lnTo>
                  <a:pt x="1623029" y="815493"/>
                </a:lnTo>
                <a:lnTo>
                  <a:pt x="1679109" y="803599"/>
                </a:lnTo>
                <a:lnTo>
                  <a:pt x="1733170" y="790522"/>
                </a:lnTo>
                <a:lnTo>
                  <a:pt x="1785095" y="776307"/>
                </a:lnTo>
                <a:lnTo>
                  <a:pt x="1834770" y="761000"/>
                </a:lnTo>
                <a:lnTo>
                  <a:pt x="1882078" y="744647"/>
                </a:lnTo>
                <a:lnTo>
                  <a:pt x="1926905" y="727292"/>
                </a:lnTo>
                <a:lnTo>
                  <a:pt x="1969133" y="708981"/>
                </a:lnTo>
                <a:lnTo>
                  <a:pt x="2008648" y="689761"/>
                </a:lnTo>
                <a:lnTo>
                  <a:pt x="2045333" y="669676"/>
                </a:lnTo>
                <a:lnTo>
                  <a:pt x="2079074" y="648772"/>
                </a:lnTo>
                <a:lnTo>
                  <a:pt x="2137258" y="604689"/>
                </a:lnTo>
                <a:lnTo>
                  <a:pt x="2182275" y="557876"/>
                </a:lnTo>
                <a:lnTo>
                  <a:pt x="2213199" y="508698"/>
                </a:lnTo>
                <a:lnTo>
                  <a:pt x="2229104" y="457518"/>
                </a:lnTo>
                <a:lnTo>
                  <a:pt x="2231135" y="431291"/>
                </a:lnTo>
                <a:lnTo>
                  <a:pt x="2229104" y="404908"/>
                </a:lnTo>
                <a:lnTo>
                  <a:pt x="2213199" y="353484"/>
                </a:lnTo>
                <a:lnTo>
                  <a:pt x="2182275" y="304145"/>
                </a:lnTo>
                <a:lnTo>
                  <a:pt x="2137258" y="257244"/>
                </a:lnTo>
                <a:lnTo>
                  <a:pt x="2079074" y="213134"/>
                </a:lnTo>
                <a:lnTo>
                  <a:pt x="2045333" y="192236"/>
                </a:lnTo>
                <a:lnTo>
                  <a:pt x="2008648" y="172168"/>
                </a:lnTo>
                <a:lnTo>
                  <a:pt x="1969133" y="152974"/>
                </a:lnTo>
                <a:lnTo>
                  <a:pt x="1926905" y="134699"/>
                </a:lnTo>
                <a:lnTo>
                  <a:pt x="1882078" y="117387"/>
                </a:lnTo>
                <a:lnTo>
                  <a:pt x="1834770" y="101081"/>
                </a:lnTo>
                <a:lnTo>
                  <a:pt x="1785095" y="85826"/>
                </a:lnTo>
                <a:lnTo>
                  <a:pt x="1733170" y="71666"/>
                </a:lnTo>
                <a:lnTo>
                  <a:pt x="1679109" y="58645"/>
                </a:lnTo>
                <a:lnTo>
                  <a:pt x="1623029" y="46808"/>
                </a:lnTo>
                <a:lnTo>
                  <a:pt x="1565045" y="36197"/>
                </a:lnTo>
                <a:lnTo>
                  <a:pt x="1505272" y="26859"/>
                </a:lnTo>
                <a:lnTo>
                  <a:pt x="1443828" y="18836"/>
                </a:lnTo>
                <a:lnTo>
                  <a:pt x="1380827" y="12172"/>
                </a:lnTo>
                <a:lnTo>
                  <a:pt x="1316384" y="6913"/>
                </a:lnTo>
                <a:lnTo>
                  <a:pt x="1250616" y="3102"/>
                </a:lnTo>
                <a:lnTo>
                  <a:pt x="1183639" y="782"/>
                </a:lnTo>
                <a:lnTo>
                  <a:pt x="111556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37192" y="4947917"/>
            <a:ext cx="6184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Çö</a:t>
            </a:r>
            <a:r>
              <a:rPr sz="1400" b="1" spc="0" dirty="0">
                <a:latin typeface="Arial"/>
                <a:cs typeface="Arial"/>
              </a:rPr>
              <a:t>z</a:t>
            </a:r>
            <a:r>
              <a:rPr sz="1400" b="1" spc="-10" dirty="0">
                <a:latin typeface="Arial"/>
                <a:cs typeface="Arial"/>
              </a:rPr>
              <a:t>ü</a:t>
            </a:r>
            <a:r>
              <a:rPr sz="1400" b="1" dirty="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58349" y="3419855"/>
            <a:ext cx="2232660" cy="862965"/>
          </a:xfrm>
          <a:custGeom>
            <a:avLst/>
            <a:gdLst/>
            <a:ahLst/>
            <a:cxnLst/>
            <a:rect l="l" t="t" r="r" b="b"/>
            <a:pathLst>
              <a:path w="2232660" h="862964">
                <a:moveTo>
                  <a:pt x="2232657" y="431292"/>
                </a:moveTo>
                <a:lnTo>
                  <a:pt x="2224584" y="378957"/>
                </a:lnTo>
                <a:lnTo>
                  <a:pt x="2200987" y="328532"/>
                </a:lnTo>
                <a:lnTo>
                  <a:pt x="2162799" y="280367"/>
                </a:lnTo>
                <a:lnTo>
                  <a:pt x="2110953" y="234818"/>
                </a:lnTo>
                <a:lnTo>
                  <a:pt x="2046382" y="192236"/>
                </a:lnTo>
                <a:lnTo>
                  <a:pt x="2009616" y="172168"/>
                </a:lnTo>
                <a:lnTo>
                  <a:pt x="1970018" y="152974"/>
                </a:lnTo>
                <a:lnTo>
                  <a:pt x="1927706" y="134699"/>
                </a:lnTo>
                <a:lnTo>
                  <a:pt x="1882795" y="117387"/>
                </a:lnTo>
                <a:lnTo>
                  <a:pt x="1835403" y="101081"/>
                </a:lnTo>
                <a:lnTo>
                  <a:pt x="1785645" y="85826"/>
                </a:lnTo>
                <a:lnTo>
                  <a:pt x="1733639" y="71666"/>
                </a:lnTo>
                <a:lnTo>
                  <a:pt x="1679501" y="58645"/>
                </a:lnTo>
                <a:lnTo>
                  <a:pt x="1623348" y="46808"/>
                </a:lnTo>
                <a:lnTo>
                  <a:pt x="1565296" y="36197"/>
                </a:lnTo>
                <a:lnTo>
                  <a:pt x="1505462" y="26859"/>
                </a:lnTo>
                <a:lnTo>
                  <a:pt x="1443962" y="18836"/>
                </a:lnTo>
                <a:lnTo>
                  <a:pt x="1380914" y="12172"/>
                </a:lnTo>
                <a:lnTo>
                  <a:pt x="1316434" y="6913"/>
                </a:lnTo>
                <a:lnTo>
                  <a:pt x="1250637" y="3102"/>
                </a:lnTo>
                <a:lnTo>
                  <a:pt x="1183642" y="782"/>
                </a:lnTo>
                <a:lnTo>
                  <a:pt x="1115564" y="0"/>
                </a:lnTo>
                <a:lnTo>
                  <a:pt x="1047650" y="782"/>
                </a:lnTo>
                <a:lnTo>
                  <a:pt x="980806" y="3102"/>
                </a:lnTo>
                <a:lnTo>
                  <a:pt x="915149" y="6913"/>
                </a:lnTo>
                <a:lnTo>
                  <a:pt x="850797" y="12172"/>
                </a:lnTo>
                <a:lnTo>
                  <a:pt x="787866" y="18836"/>
                </a:lnTo>
                <a:lnTo>
                  <a:pt x="726474" y="26859"/>
                </a:lnTo>
                <a:lnTo>
                  <a:pt x="666738" y="36197"/>
                </a:lnTo>
                <a:lnTo>
                  <a:pt x="608775" y="46808"/>
                </a:lnTo>
                <a:lnTo>
                  <a:pt x="552701" y="58645"/>
                </a:lnTo>
                <a:lnTo>
                  <a:pt x="498635" y="71666"/>
                </a:lnTo>
                <a:lnTo>
                  <a:pt x="446692" y="85826"/>
                </a:lnTo>
                <a:lnTo>
                  <a:pt x="396990" y="101081"/>
                </a:lnTo>
                <a:lnTo>
                  <a:pt x="349647" y="117387"/>
                </a:lnTo>
                <a:lnTo>
                  <a:pt x="304779" y="134699"/>
                </a:lnTo>
                <a:lnTo>
                  <a:pt x="262503" y="152974"/>
                </a:lnTo>
                <a:lnTo>
                  <a:pt x="222936" y="172168"/>
                </a:lnTo>
                <a:lnTo>
                  <a:pt x="186196" y="192236"/>
                </a:lnTo>
                <a:lnTo>
                  <a:pt x="152399" y="213134"/>
                </a:lnTo>
                <a:lnTo>
                  <a:pt x="94104" y="257244"/>
                </a:lnTo>
                <a:lnTo>
                  <a:pt x="48987" y="304145"/>
                </a:lnTo>
                <a:lnTo>
                  <a:pt x="17986" y="353484"/>
                </a:lnTo>
                <a:lnTo>
                  <a:pt x="2037" y="404908"/>
                </a:lnTo>
                <a:lnTo>
                  <a:pt x="0" y="431292"/>
                </a:lnTo>
                <a:lnTo>
                  <a:pt x="2037" y="457518"/>
                </a:lnTo>
                <a:lnTo>
                  <a:pt x="17986" y="508698"/>
                </a:lnTo>
                <a:lnTo>
                  <a:pt x="48987" y="557876"/>
                </a:lnTo>
                <a:lnTo>
                  <a:pt x="94104" y="604689"/>
                </a:lnTo>
                <a:lnTo>
                  <a:pt x="152399" y="648772"/>
                </a:lnTo>
                <a:lnTo>
                  <a:pt x="186196" y="669676"/>
                </a:lnTo>
                <a:lnTo>
                  <a:pt x="222936" y="689761"/>
                </a:lnTo>
                <a:lnTo>
                  <a:pt x="262503" y="708981"/>
                </a:lnTo>
                <a:lnTo>
                  <a:pt x="304779" y="727292"/>
                </a:lnTo>
                <a:lnTo>
                  <a:pt x="349647" y="744647"/>
                </a:lnTo>
                <a:lnTo>
                  <a:pt x="396990" y="761000"/>
                </a:lnTo>
                <a:lnTo>
                  <a:pt x="446692" y="776307"/>
                </a:lnTo>
                <a:lnTo>
                  <a:pt x="498635" y="790522"/>
                </a:lnTo>
                <a:lnTo>
                  <a:pt x="552701" y="803599"/>
                </a:lnTo>
                <a:lnTo>
                  <a:pt x="608775" y="815493"/>
                </a:lnTo>
                <a:lnTo>
                  <a:pt x="666738" y="826158"/>
                </a:lnTo>
                <a:lnTo>
                  <a:pt x="726474" y="835549"/>
                </a:lnTo>
                <a:lnTo>
                  <a:pt x="787866" y="843620"/>
                </a:lnTo>
                <a:lnTo>
                  <a:pt x="850797" y="850325"/>
                </a:lnTo>
                <a:lnTo>
                  <a:pt x="915149" y="855620"/>
                </a:lnTo>
                <a:lnTo>
                  <a:pt x="980806" y="859458"/>
                </a:lnTo>
                <a:lnTo>
                  <a:pt x="1047650" y="861795"/>
                </a:lnTo>
                <a:lnTo>
                  <a:pt x="1115564" y="862584"/>
                </a:lnTo>
                <a:lnTo>
                  <a:pt x="1183642" y="861795"/>
                </a:lnTo>
                <a:lnTo>
                  <a:pt x="1250637" y="859458"/>
                </a:lnTo>
                <a:lnTo>
                  <a:pt x="1316434" y="855620"/>
                </a:lnTo>
                <a:lnTo>
                  <a:pt x="1380914" y="850325"/>
                </a:lnTo>
                <a:lnTo>
                  <a:pt x="1443962" y="843620"/>
                </a:lnTo>
                <a:lnTo>
                  <a:pt x="1505462" y="835549"/>
                </a:lnTo>
                <a:lnTo>
                  <a:pt x="1565296" y="826158"/>
                </a:lnTo>
                <a:lnTo>
                  <a:pt x="1623348" y="815493"/>
                </a:lnTo>
                <a:lnTo>
                  <a:pt x="1679501" y="803599"/>
                </a:lnTo>
                <a:lnTo>
                  <a:pt x="1733639" y="790522"/>
                </a:lnTo>
                <a:lnTo>
                  <a:pt x="1785645" y="776307"/>
                </a:lnTo>
                <a:lnTo>
                  <a:pt x="1835403" y="761000"/>
                </a:lnTo>
                <a:lnTo>
                  <a:pt x="1882795" y="744647"/>
                </a:lnTo>
                <a:lnTo>
                  <a:pt x="1927706" y="727292"/>
                </a:lnTo>
                <a:lnTo>
                  <a:pt x="1970018" y="708981"/>
                </a:lnTo>
                <a:lnTo>
                  <a:pt x="2009616" y="689761"/>
                </a:lnTo>
                <a:lnTo>
                  <a:pt x="2046382" y="669676"/>
                </a:lnTo>
                <a:lnTo>
                  <a:pt x="2080200" y="648772"/>
                </a:lnTo>
                <a:lnTo>
                  <a:pt x="2138525" y="604689"/>
                </a:lnTo>
                <a:lnTo>
                  <a:pt x="2183659" y="557876"/>
                </a:lnTo>
                <a:lnTo>
                  <a:pt x="2214667" y="508698"/>
                </a:lnTo>
                <a:lnTo>
                  <a:pt x="2230619" y="457518"/>
                </a:lnTo>
                <a:lnTo>
                  <a:pt x="2232657" y="43129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58349" y="3419855"/>
            <a:ext cx="2232660" cy="862965"/>
          </a:xfrm>
          <a:custGeom>
            <a:avLst/>
            <a:gdLst/>
            <a:ahLst/>
            <a:cxnLst/>
            <a:rect l="l" t="t" r="r" b="b"/>
            <a:pathLst>
              <a:path w="2232660" h="862964">
                <a:moveTo>
                  <a:pt x="1115564" y="0"/>
                </a:moveTo>
                <a:lnTo>
                  <a:pt x="1047650" y="782"/>
                </a:lnTo>
                <a:lnTo>
                  <a:pt x="980806" y="3102"/>
                </a:lnTo>
                <a:lnTo>
                  <a:pt x="915149" y="6913"/>
                </a:lnTo>
                <a:lnTo>
                  <a:pt x="850797" y="12172"/>
                </a:lnTo>
                <a:lnTo>
                  <a:pt x="787866" y="18836"/>
                </a:lnTo>
                <a:lnTo>
                  <a:pt x="726474" y="26859"/>
                </a:lnTo>
                <a:lnTo>
                  <a:pt x="666738" y="36197"/>
                </a:lnTo>
                <a:lnTo>
                  <a:pt x="608775" y="46808"/>
                </a:lnTo>
                <a:lnTo>
                  <a:pt x="552701" y="58645"/>
                </a:lnTo>
                <a:lnTo>
                  <a:pt x="498635" y="71666"/>
                </a:lnTo>
                <a:lnTo>
                  <a:pt x="446692" y="85826"/>
                </a:lnTo>
                <a:lnTo>
                  <a:pt x="396990" y="101081"/>
                </a:lnTo>
                <a:lnTo>
                  <a:pt x="349647" y="117387"/>
                </a:lnTo>
                <a:lnTo>
                  <a:pt x="304779" y="134699"/>
                </a:lnTo>
                <a:lnTo>
                  <a:pt x="262503" y="152974"/>
                </a:lnTo>
                <a:lnTo>
                  <a:pt x="222936" y="172168"/>
                </a:lnTo>
                <a:lnTo>
                  <a:pt x="186196" y="192236"/>
                </a:lnTo>
                <a:lnTo>
                  <a:pt x="152399" y="213134"/>
                </a:lnTo>
                <a:lnTo>
                  <a:pt x="94104" y="257244"/>
                </a:lnTo>
                <a:lnTo>
                  <a:pt x="48987" y="304145"/>
                </a:lnTo>
                <a:lnTo>
                  <a:pt x="17986" y="353484"/>
                </a:lnTo>
                <a:lnTo>
                  <a:pt x="2037" y="404908"/>
                </a:lnTo>
                <a:lnTo>
                  <a:pt x="0" y="431291"/>
                </a:lnTo>
                <a:lnTo>
                  <a:pt x="2037" y="457518"/>
                </a:lnTo>
                <a:lnTo>
                  <a:pt x="17986" y="508698"/>
                </a:lnTo>
                <a:lnTo>
                  <a:pt x="48987" y="557876"/>
                </a:lnTo>
                <a:lnTo>
                  <a:pt x="94104" y="604689"/>
                </a:lnTo>
                <a:lnTo>
                  <a:pt x="152399" y="648772"/>
                </a:lnTo>
                <a:lnTo>
                  <a:pt x="186196" y="669676"/>
                </a:lnTo>
                <a:lnTo>
                  <a:pt x="222936" y="689761"/>
                </a:lnTo>
                <a:lnTo>
                  <a:pt x="262503" y="708981"/>
                </a:lnTo>
                <a:lnTo>
                  <a:pt x="304779" y="727292"/>
                </a:lnTo>
                <a:lnTo>
                  <a:pt x="349647" y="744647"/>
                </a:lnTo>
                <a:lnTo>
                  <a:pt x="396990" y="761000"/>
                </a:lnTo>
                <a:lnTo>
                  <a:pt x="446692" y="776307"/>
                </a:lnTo>
                <a:lnTo>
                  <a:pt x="498635" y="790522"/>
                </a:lnTo>
                <a:lnTo>
                  <a:pt x="552701" y="803599"/>
                </a:lnTo>
                <a:lnTo>
                  <a:pt x="608775" y="815493"/>
                </a:lnTo>
                <a:lnTo>
                  <a:pt x="666738" y="826158"/>
                </a:lnTo>
                <a:lnTo>
                  <a:pt x="726474" y="835549"/>
                </a:lnTo>
                <a:lnTo>
                  <a:pt x="787866" y="843620"/>
                </a:lnTo>
                <a:lnTo>
                  <a:pt x="850797" y="850325"/>
                </a:lnTo>
                <a:lnTo>
                  <a:pt x="915149" y="855620"/>
                </a:lnTo>
                <a:lnTo>
                  <a:pt x="980806" y="859458"/>
                </a:lnTo>
                <a:lnTo>
                  <a:pt x="1047650" y="861795"/>
                </a:lnTo>
                <a:lnTo>
                  <a:pt x="1115564" y="862583"/>
                </a:lnTo>
                <a:lnTo>
                  <a:pt x="1183642" y="861795"/>
                </a:lnTo>
                <a:lnTo>
                  <a:pt x="1250637" y="859458"/>
                </a:lnTo>
                <a:lnTo>
                  <a:pt x="1316433" y="855620"/>
                </a:lnTo>
                <a:lnTo>
                  <a:pt x="1380914" y="850325"/>
                </a:lnTo>
                <a:lnTo>
                  <a:pt x="1443962" y="843620"/>
                </a:lnTo>
                <a:lnTo>
                  <a:pt x="1505462" y="835549"/>
                </a:lnTo>
                <a:lnTo>
                  <a:pt x="1565296" y="826158"/>
                </a:lnTo>
                <a:lnTo>
                  <a:pt x="1623348" y="815493"/>
                </a:lnTo>
                <a:lnTo>
                  <a:pt x="1679501" y="803599"/>
                </a:lnTo>
                <a:lnTo>
                  <a:pt x="1733639" y="790522"/>
                </a:lnTo>
                <a:lnTo>
                  <a:pt x="1785645" y="776307"/>
                </a:lnTo>
                <a:lnTo>
                  <a:pt x="1835403" y="761000"/>
                </a:lnTo>
                <a:lnTo>
                  <a:pt x="1882795" y="744647"/>
                </a:lnTo>
                <a:lnTo>
                  <a:pt x="1927706" y="727292"/>
                </a:lnTo>
                <a:lnTo>
                  <a:pt x="1970018" y="708981"/>
                </a:lnTo>
                <a:lnTo>
                  <a:pt x="2009616" y="689761"/>
                </a:lnTo>
                <a:lnTo>
                  <a:pt x="2046382" y="669676"/>
                </a:lnTo>
                <a:lnTo>
                  <a:pt x="2080200" y="648772"/>
                </a:lnTo>
                <a:lnTo>
                  <a:pt x="2138525" y="604689"/>
                </a:lnTo>
                <a:lnTo>
                  <a:pt x="2183659" y="557876"/>
                </a:lnTo>
                <a:lnTo>
                  <a:pt x="2214667" y="508698"/>
                </a:lnTo>
                <a:lnTo>
                  <a:pt x="2230619" y="457518"/>
                </a:lnTo>
                <a:lnTo>
                  <a:pt x="2232656" y="431291"/>
                </a:lnTo>
                <a:lnTo>
                  <a:pt x="2230619" y="404908"/>
                </a:lnTo>
                <a:lnTo>
                  <a:pt x="2214667" y="353484"/>
                </a:lnTo>
                <a:lnTo>
                  <a:pt x="2183659" y="304145"/>
                </a:lnTo>
                <a:lnTo>
                  <a:pt x="2138525" y="257244"/>
                </a:lnTo>
                <a:lnTo>
                  <a:pt x="2080200" y="213134"/>
                </a:lnTo>
                <a:lnTo>
                  <a:pt x="2046382" y="192236"/>
                </a:lnTo>
                <a:lnTo>
                  <a:pt x="2009616" y="172168"/>
                </a:lnTo>
                <a:lnTo>
                  <a:pt x="1970018" y="152974"/>
                </a:lnTo>
                <a:lnTo>
                  <a:pt x="1927706" y="134699"/>
                </a:lnTo>
                <a:lnTo>
                  <a:pt x="1882795" y="117387"/>
                </a:lnTo>
                <a:lnTo>
                  <a:pt x="1835403" y="101081"/>
                </a:lnTo>
                <a:lnTo>
                  <a:pt x="1785645" y="85826"/>
                </a:lnTo>
                <a:lnTo>
                  <a:pt x="1733639" y="71666"/>
                </a:lnTo>
                <a:lnTo>
                  <a:pt x="1679501" y="58645"/>
                </a:lnTo>
                <a:lnTo>
                  <a:pt x="1623348" y="46808"/>
                </a:lnTo>
                <a:lnTo>
                  <a:pt x="1565296" y="36197"/>
                </a:lnTo>
                <a:lnTo>
                  <a:pt x="1505462" y="26859"/>
                </a:lnTo>
                <a:lnTo>
                  <a:pt x="1443962" y="18836"/>
                </a:lnTo>
                <a:lnTo>
                  <a:pt x="1380914" y="12172"/>
                </a:lnTo>
                <a:lnTo>
                  <a:pt x="1316433" y="6913"/>
                </a:lnTo>
                <a:lnTo>
                  <a:pt x="1250637" y="3102"/>
                </a:lnTo>
                <a:lnTo>
                  <a:pt x="1183642" y="782"/>
                </a:lnTo>
                <a:lnTo>
                  <a:pt x="1115564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930284" y="3725670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Üretim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(Yapım)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99092" y="2570478"/>
            <a:ext cx="1271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Değerlendirme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30940" y="3964938"/>
            <a:ext cx="22180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TASARIM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SÜRECĐ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629800" y="773683"/>
            <a:ext cx="5361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solidFill>
                  <a:srgbClr val="00007C"/>
                </a:solidFill>
                <a:latin typeface="Arial"/>
                <a:cs typeface="Arial"/>
              </a:rPr>
              <a:t>Tasarım Süreci</a:t>
            </a:r>
            <a:r>
              <a:rPr b="0" i="0" spc="-30" dirty="0">
                <a:solidFill>
                  <a:srgbClr val="00007C"/>
                </a:solidFill>
                <a:latin typeface="Arial"/>
                <a:cs typeface="Arial"/>
              </a:rPr>
              <a:t> </a:t>
            </a:r>
            <a:r>
              <a:rPr b="0" i="0" spc="-5" dirty="0">
                <a:solidFill>
                  <a:srgbClr val="00007C"/>
                </a:solidFill>
                <a:latin typeface="Arial"/>
                <a:cs typeface="Arial"/>
              </a:rPr>
              <a:t>(Alternatif)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017" y="990091"/>
            <a:ext cx="7022465" cy="432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4525">
              <a:lnSpc>
                <a:spcPct val="100000"/>
              </a:lnSpc>
              <a:spcBef>
                <a:spcPts val="100"/>
              </a:spcBef>
            </a:pPr>
            <a:r>
              <a:rPr sz="3200" b="1" i="1" spc="-5" dirty="0">
                <a:solidFill>
                  <a:srgbClr val="FF0000"/>
                </a:solidFill>
                <a:latin typeface="Arial"/>
                <a:cs typeface="Arial"/>
              </a:rPr>
              <a:t>3.9. Diğer</a:t>
            </a:r>
            <a:r>
              <a:rPr sz="32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Arial"/>
                <a:cs typeface="Arial"/>
              </a:rPr>
              <a:t>araştırmalar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Kütüphane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185" dirty="0">
                <a:latin typeface="Arial"/>
                <a:cs typeface="Arial"/>
              </a:rPr>
              <a:t>Đnternet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5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Tasarım probleminin çözümü ile ilgili  olabilecek kişilerle birebir</a:t>
            </a:r>
            <a:r>
              <a:rPr sz="3200" spc="-10" dirty="0">
                <a:latin typeface="Arial"/>
                <a:cs typeface="Arial"/>
              </a:rPr>
              <a:t> görüşmeler</a:t>
            </a:r>
            <a:endParaRPr sz="3200">
              <a:latin typeface="Arial"/>
              <a:cs typeface="Arial"/>
            </a:endParaRPr>
          </a:p>
          <a:p>
            <a:pPr marL="355600" marR="906144" indent="-342900">
              <a:lnSpc>
                <a:spcPct val="100000"/>
              </a:lnSpc>
              <a:spcBef>
                <a:spcPts val="76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Piyasada </a:t>
            </a:r>
            <a:r>
              <a:rPr sz="3200" spc="-10" dirty="0">
                <a:latin typeface="Arial"/>
                <a:cs typeface="Arial"/>
              </a:rPr>
              <a:t>mevcut </a:t>
            </a:r>
            <a:r>
              <a:rPr sz="3200" spc="-5" dirty="0">
                <a:latin typeface="Arial"/>
                <a:cs typeface="Arial"/>
              </a:rPr>
              <a:t>ürünlerin nasıl  üretildiğine dair bilgi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toplanması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5564" y="956563"/>
            <a:ext cx="6326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3.10. Renklendirme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teknikleri</a:t>
            </a:r>
          </a:p>
        </p:txBody>
      </p:sp>
      <p:sp>
        <p:nvSpPr>
          <p:cNvPr id="3" name="object 3"/>
          <p:cNvSpPr/>
          <p:nvPr/>
        </p:nvSpPr>
        <p:spPr>
          <a:xfrm>
            <a:off x="1442345" y="3670934"/>
            <a:ext cx="2733675" cy="2295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3837" y="2652774"/>
            <a:ext cx="170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Kompozit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çizim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74442" y="3489960"/>
            <a:ext cx="4104132" cy="2892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09775" y="2509518"/>
            <a:ext cx="158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gölgelendirme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7772" y="956563"/>
            <a:ext cx="4521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3.11. Çizim</a:t>
            </a:r>
            <a:r>
              <a:rPr spc="-5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teknikleri</a:t>
            </a:r>
          </a:p>
        </p:txBody>
      </p:sp>
      <p:sp>
        <p:nvSpPr>
          <p:cNvPr id="3" name="object 3"/>
          <p:cNvSpPr/>
          <p:nvPr/>
        </p:nvSpPr>
        <p:spPr>
          <a:xfrm>
            <a:off x="1585220" y="5506973"/>
            <a:ext cx="1133475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33688" y="2815842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Eğik</a:t>
            </a:r>
            <a:r>
              <a:rPr sz="1800" b="1" i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perspektif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14566" y="3610718"/>
            <a:ext cx="218991" cy="333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13008" y="2869182"/>
            <a:ext cx="2374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Tek noktalı</a:t>
            </a:r>
            <a:r>
              <a:rPr sz="18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Arial"/>
                <a:cs typeface="Arial"/>
              </a:rPr>
              <a:t>perspektif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39233" y="4349143"/>
            <a:ext cx="2047875" cy="152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64994" y="2869182"/>
            <a:ext cx="2235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70" dirty="0">
                <a:solidFill>
                  <a:srgbClr val="FF0000"/>
                </a:solidFill>
                <a:latin typeface="Arial"/>
                <a:cs typeface="Arial"/>
              </a:rPr>
              <a:t>Đki 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noktalı</a:t>
            </a:r>
            <a:r>
              <a:rPr sz="18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perspektif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9384" y="993139"/>
            <a:ext cx="5869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3.12. Çözülmüş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görünüşler</a:t>
            </a:r>
          </a:p>
        </p:txBody>
      </p:sp>
      <p:sp>
        <p:nvSpPr>
          <p:cNvPr id="3" name="object 3"/>
          <p:cNvSpPr/>
          <p:nvPr/>
        </p:nvSpPr>
        <p:spPr>
          <a:xfrm>
            <a:off x="1370730" y="3114284"/>
            <a:ext cx="3191604" cy="223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8370" y="3240034"/>
            <a:ext cx="4667627" cy="1286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4343" y="740155"/>
            <a:ext cx="2846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4.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Betimleme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467103"/>
            <a:ext cx="8047355" cy="42989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4965" marR="5080">
              <a:lnSpc>
                <a:spcPct val="89900"/>
              </a:lnSpc>
              <a:spcBef>
                <a:spcPts val="390"/>
              </a:spcBef>
            </a:pPr>
            <a:r>
              <a:rPr sz="2400" spc="-5" dirty="0">
                <a:latin typeface="Arial"/>
                <a:cs typeface="Arial"/>
              </a:rPr>
              <a:t>Genellikle her biri araştırma çalışmasına atıflanan önemli  noktalar (amaçlar) listesidir. Betimlemede, </a:t>
            </a:r>
            <a:r>
              <a:rPr sz="2400" spc="-10" dirty="0">
                <a:latin typeface="Arial"/>
                <a:cs typeface="Arial"/>
              </a:rPr>
              <a:t>topladığınız  </a:t>
            </a:r>
            <a:r>
              <a:rPr sz="2400" spc="-5" dirty="0">
                <a:latin typeface="Arial"/>
                <a:cs typeface="Arial"/>
              </a:rPr>
              <a:t>ve sunduğunuz araştırmalarınızdan ne öğrenildiğinin  gösterilmesi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gerekir.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Arial"/>
                <a:cs typeface="Arial"/>
              </a:rPr>
              <a:t>Genelde, 10 husus listelenmesi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önerilir.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50">
              <a:latin typeface="Times New Roman"/>
              <a:cs typeface="Times New Roman"/>
            </a:endParaRPr>
          </a:p>
          <a:p>
            <a:pPr marL="354965" marR="78105" indent="-342265">
              <a:lnSpc>
                <a:spcPct val="89800"/>
              </a:lnSpc>
              <a:spcBef>
                <a:spcPts val="5"/>
              </a:spcBef>
              <a:buClr>
                <a:srgbClr val="FF0000"/>
              </a:buClr>
              <a:buFont typeface="Arial"/>
              <a:buAutoNum type="arabicPeriod"/>
              <a:tabLst>
                <a:tab pos="353060" algn="l"/>
              </a:tabLst>
            </a:pPr>
            <a:r>
              <a:rPr sz="2400" spc="-5" dirty="0">
                <a:latin typeface="Arial"/>
                <a:cs typeface="Arial"/>
              </a:rPr>
              <a:t>Kullanacağım malzemeler; </a:t>
            </a:r>
            <a:r>
              <a:rPr sz="2400" spc="-10" dirty="0">
                <a:latin typeface="Arial"/>
                <a:cs typeface="Arial"/>
              </a:rPr>
              <a:t>sıkıştırılmış </a:t>
            </a:r>
            <a:r>
              <a:rPr sz="2400" spc="-5" dirty="0">
                <a:latin typeface="Arial"/>
                <a:cs typeface="Arial"/>
              </a:rPr>
              <a:t>polistren, çam ve  MDF olacak çünkü araştırmam açıkça bu üç  kombinasyonun çözümümü iyileştireceğini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gösterdi.</a:t>
            </a:r>
            <a:endParaRPr sz="2400">
              <a:latin typeface="Arial"/>
              <a:cs typeface="Arial"/>
            </a:endParaRPr>
          </a:p>
          <a:p>
            <a:pPr marL="354965" marR="670560" indent="-342265">
              <a:lnSpc>
                <a:spcPct val="89800"/>
              </a:lnSpc>
              <a:spcBef>
                <a:spcPts val="580"/>
              </a:spcBef>
              <a:buClr>
                <a:srgbClr val="FF0000"/>
              </a:buClr>
              <a:buFont typeface="Arial"/>
              <a:buAutoNum type="arabicPeriod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Genel şekli elin ergonomisine dayalı olacak.  Araştırmamın bir parçası olarak yaptığım istatistikler  sonucunda elde ettiğim boyutları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kullanacağım.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4343" y="740155"/>
            <a:ext cx="2846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4.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Betimleme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9052" y="1697227"/>
            <a:ext cx="7671434" cy="4772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7825" marR="8255" indent="-365125">
              <a:lnSpc>
                <a:spcPct val="99800"/>
              </a:lnSpc>
              <a:spcBef>
                <a:spcPts val="105"/>
              </a:spcBef>
              <a:buClr>
                <a:srgbClr val="FF0000"/>
              </a:buClr>
              <a:buFont typeface="Arial"/>
              <a:buAutoNum type="arabicPeriod" startAt="3"/>
              <a:tabLst>
                <a:tab pos="331470" algn="l"/>
              </a:tabLst>
            </a:pPr>
            <a:r>
              <a:rPr sz="2400" spc="-10" dirty="0">
                <a:latin typeface="Arial"/>
                <a:cs typeface="Arial"/>
              </a:rPr>
              <a:t>Kırmızı </a:t>
            </a:r>
            <a:r>
              <a:rPr sz="2400" dirty="0">
                <a:latin typeface="Arial"/>
                <a:cs typeface="Arial"/>
              </a:rPr>
              <a:t>ve </a:t>
            </a:r>
            <a:r>
              <a:rPr sz="2400" spc="-5" dirty="0">
                <a:latin typeface="Arial"/>
                <a:cs typeface="Arial"/>
              </a:rPr>
              <a:t>maviden oluşan bir renk planı kullanacağım  çünkü gerçekleştirdiğim anket sonuçları bunların en  popüler renkler olduğunu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gösterdi.</a:t>
            </a:r>
            <a:endParaRPr sz="2400">
              <a:latin typeface="Arial"/>
              <a:cs typeface="Arial"/>
            </a:endParaRPr>
          </a:p>
          <a:p>
            <a:pPr marL="378460" marR="5080" indent="-365760">
              <a:lnSpc>
                <a:spcPts val="2880"/>
              </a:lnSpc>
              <a:spcBef>
                <a:spcPts val="85"/>
              </a:spcBef>
              <a:buClr>
                <a:srgbClr val="FF0000"/>
              </a:buClr>
              <a:buFont typeface="Arial"/>
              <a:buAutoNum type="arabicPeriod" startAt="3"/>
              <a:tabLst>
                <a:tab pos="353060" algn="l"/>
              </a:tabLst>
            </a:pPr>
            <a:r>
              <a:rPr sz="2400" spc="-5" dirty="0">
                <a:latin typeface="Arial"/>
                <a:cs typeface="Arial"/>
              </a:rPr>
              <a:t>Çözümüm şu fonksiyonlara sahip olacak (çözümün ne  yapacağını </a:t>
            </a:r>
            <a:r>
              <a:rPr sz="2400" spc="-10" dirty="0">
                <a:latin typeface="Arial"/>
                <a:cs typeface="Arial"/>
              </a:rPr>
              <a:t>açıkça</a:t>
            </a:r>
            <a:r>
              <a:rPr sz="2400" spc="-5" dirty="0">
                <a:latin typeface="Arial"/>
                <a:cs typeface="Arial"/>
              </a:rPr>
              <a:t> yazın).</a:t>
            </a:r>
            <a:endParaRPr sz="2400">
              <a:latin typeface="Arial"/>
              <a:cs typeface="Arial"/>
            </a:endParaRPr>
          </a:p>
          <a:p>
            <a:pPr marL="352425" indent="-339725">
              <a:lnSpc>
                <a:spcPts val="2770"/>
              </a:lnSpc>
              <a:buClr>
                <a:srgbClr val="FF0000"/>
              </a:buClr>
              <a:buFont typeface="Arial"/>
              <a:buAutoNum type="arabicPeriod" startAt="3"/>
              <a:tabLst>
                <a:tab pos="353060" algn="l"/>
              </a:tabLst>
            </a:pPr>
            <a:r>
              <a:rPr sz="2400" spc="-5" dirty="0">
                <a:latin typeface="Arial"/>
                <a:cs typeface="Arial"/>
              </a:rPr>
              <a:t>Çözümüm masa üzerinde duracak/ duvara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monte</a:t>
            </a:r>
            <a:endParaRPr sz="24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edilecek</a:t>
            </a:r>
            <a:endParaRPr sz="2400">
              <a:latin typeface="Arial"/>
              <a:cs typeface="Arial"/>
            </a:endParaRPr>
          </a:p>
          <a:p>
            <a:pPr marL="377825" marR="648335" indent="-365125">
              <a:lnSpc>
                <a:spcPct val="99800"/>
              </a:lnSpc>
              <a:spcBef>
                <a:spcPts val="5"/>
              </a:spcBef>
              <a:buClr>
                <a:srgbClr val="FF0000"/>
              </a:buClr>
              <a:buFont typeface="Arial"/>
              <a:buAutoNum type="arabicPeriod" startAt="6"/>
              <a:tabLst>
                <a:tab pos="353060" algn="l"/>
              </a:tabLst>
            </a:pPr>
            <a:r>
              <a:rPr sz="2400" spc="-5" dirty="0">
                <a:latin typeface="Arial"/>
                <a:cs typeface="Arial"/>
              </a:rPr>
              <a:t>Çözümü üretime geçirmek için şu alet/makinalara  ihtiyaç duyacağım: torna, matkap, eğe, vakum  makinası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vb.</a:t>
            </a:r>
            <a:endParaRPr sz="2400">
              <a:latin typeface="Arial"/>
              <a:cs typeface="Arial"/>
            </a:endParaRPr>
          </a:p>
          <a:p>
            <a:pPr marL="377825" marR="276860" indent="-365125">
              <a:lnSpc>
                <a:spcPts val="2880"/>
              </a:lnSpc>
              <a:spcBef>
                <a:spcPts val="85"/>
              </a:spcBef>
              <a:buClr>
                <a:srgbClr val="FF0000"/>
              </a:buClr>
              <a:buFont typeface="Arial"/>
              <a:buAutoNum type="arabicPeriod" startAt="6"/>
              <a:tabLst>
                <a:tab pos="353060" algn="l"/>
              </a:tabLst>
            </a:pPr>
            <a:r>
              <a:rPr sz="2400" spc="-5" dirty="0">
                <a:latin typeface="Arial"/>
                <a:cs typeface="Arial"/>
              </a:rPr>
              <a:t>Çözüm 12-15 yaş grubu için olacak çünkü araştırma  sonuçlarım bu yaş grubunun en başarılı piyasa  olacağını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gösterdi.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184" y="921511"/>
            <a:ext cx="5259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5. </a:t>
            </a:r>
            <a:r>
              <a:rPr spc="-5" dirty="0">
                <a:solidFill>
                  <a:srgbClr val="FF0000"/>
                </a:solidFill>
              </a:rPr>
              <a:t>Fikirleri </a:t>
            </a:r>
            <a:r>
              <a:rPr dirty="0">
                <a:solidFill>
                  <a:srgbClr val="FF0000"/>
                </a:solidFill>
              </a:rPr>
              <a:t>ortaya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koyma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607311"/>
            <a:ext cx="8025130" cy="44646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135890" indent="-342265">
              <a:lnSpc>
                <a:spcPts val="3020"/>
              </a:lnSpc>
              <a:spcBef>
                <a:spcPts val="48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Tasarım sürecinin en önemli ve muhtemelen en  zevkli kısmıdır. Öğrencinin </a:t>
            </a:r>
            <a:r>
              <a:rPr sz="2800" dirty="0">
                <a:latin typeface="Arial"/>
                <a:cs typeface="Arial"/>
              </a:rPr>
              <a:t>bu </a:t>
            </a:r>
            <a:r>
              <a:rPr sz="2800" spc="-5" dirty="0">
                <a:latin typeface="Arial"/>
                <a:cs typeface="Arial"/>
              </a:rPr>
              <a:t>bölümde  betimleme üzerine hayal gücünü de ortaya  koyması gerekir. Öğretmen üretilen fikirleri,  fikirlerin sunuluş biçimini ve her fikirdeki notların  kalitesini yakından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incelemelidir.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7C"/>
              </a:buClr>
              <a:buFont typeface="Wingdings"/>
              <a:buChar char=""/>
            </a:pPr>
            <a:endParaRPr sz="3800">
              <a:latin typeface="Times New Roman"/>
              <a:cs typeface="Times New Roman"/>
            </a:endParaRPr>
          </a:p>
          <a:p>
            <a:pPr marL="354965" marR="5080" indent="-342265">
              <a:lnSpc>
                <a:spcPts val="3020"/>
              </a:lnSpc>
              <a:spcBef>
                <a:spcPts val="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Minimum 4 maksimum 6 iyi tasvir edilmiş ve  açıklamalı fikir üretilmesi esastır. Mevcut olan bir  fikre bakılarak değiştirme ve geliştirme yoluna  da gidilebilir. Inovasyon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esastır.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184" y="921511"/>
            <a:ext cx="5259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5. </a:t>
            </a:r>
            <a:r>
              <a:rPr spc="-5" dirty="0">
                <a:solidFill>
                  <a:srgbClr val="FF0000"/>
                </a:solidFill>
              </a:rPr>
              <a:t>Fikirleri </a:t>
            </a:r>
            <a:r>
              <a:rPr dirty="0">
                <a:solidFill>
                  <a:srgbClr val="FF0000"/>
                </a:solidFill>
              </a:rPr>
              <a:t>ortaya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koyma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595119"/>
            <a:ext cx="8040370" cy="453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Arial"/>
              <a:buAutoNum type="arabicPeriod"/>
              <a:tabLst>
                <a:tab pos="294640" algn="l"/>
              </a:tabLst>
            </a:pPr>
            <a:r>
              <a:rPr sz="2000" spc="-5" dirty="0">
                <a:latin typeface="Arial"/>
                <a:cs typeface="Arial"/>
              </a:rPr>
              <a:t>Çok dikkatli olarak mevcut fikirler </a:t>
            </a:r>
            <a:r>
              <a:rPr sz="2000" dirty="0">
                <a:latin typeface="Arial"/>
                <a:cs typeface="Arial"/>
              </a:rPr>
              <a:t>/ </a:t>
            </a:r>
            <a:r>
              <a:rPr sz="2000" spc="-5" dirty="0">
                <a:latin typeface="Arial"/>
                <a:cs typeface="Arial"/>
              </a:rPr>
              <a:t>ürünleri </a:t>
            </a:r>
            <a:r>
              <a:rPr sz="2000" spc="-10" dirty="0">
                <a:latin typeface="Arial"/>
                <a:cs typeface="Arial"/>
              </a:rPr>
              <a:t>araştırın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(internet)</a:t>
            </a:r>
            <a:endParaRPr sz="2000">
              <a:latin typeface="Arial"/>
              <a:cs typeface="Arial"/>
            </a:endParaRPr>
          </a:p>
          <a:p>
            <a:pPr marL="355600" marR="274320" indent="-342900">
              <a:lnSpc>
                <a:spcPts val="1920"/>
              </a:lnSpc>
              <a:spcBef>
                <a:spcPts val="465"/>
              </a:spcBef>
              <a:buClr>
                <a:srgbClr val="FF0000"/>
              </a:buClr>
              <a:buFont typeface="Arial"/>
              <a:buAutoNum type="arabicPeriod"/>
              <a:tabLst>
                <a:tab pos="294640" algn="l"/>
              </a:tabLst>
            </a:pPr>
            <a:r>
              <a:rPr sz="2000" spc="-5" dirty="0">
                <a:latin typeface="Arial"/>
                <a:cs typeface="Arial"/>
              </a:rPr>
              <a:t>Her </a:t>
            </a:r>
            <a:r>
              <a:rPr sz="2000" dirty="0">
                <a:latin typeface="Arial"/>
                <a:cs typeface="Arial"/>
              </a:rPr>
              <a:t>zaman </a:t>
            </a:r>
            <a:r>
              <a:rPr sz="2000" spc="-5" dirty="0">
                <a:latin typeface="Arial"/>
                <a:cs typeface="Arial"/>
              </a:rPr>
              <a:t>aşağıdaki sorulara </a:t>
            </a:r>
            <a:r>
              <a:rPr sz="2000" dirty="0">
                <a:latin typeface="Arial"/>
                <a:cs typeface="Arial"/>
              </a:rPr>
              <a:t>cevap </a:t>
            </a:r>
            <a:r>
              <a:rPr sz="2000" spc="-5" dirty="0">
                <a:latin typeface="Arial"/>
                <a:cs typeface="Arial"/>
              </a:rPr>
              <a:t>verecek </a:t>
            </a:r>
            <a:r>
              <a:rPr sz="2000" dirty="0">
                <a:latin typeface="Arial"/>
                <a:cs typeface="Arial"/>
              </a:rPr>
              <a:t>şekilde </a:t>
            </a:r>
            <a:r>
              <a:rPr sz="2000" spc="-5" dirty="0">
                <a:latin typeface="Arial"/>
                <a:cs typeface="Arial"/>
              </a:rPr>
              <a:t>pek çok notu  fikirlere dahil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edin.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007C"/>
              </a:buClr>
              <a:buSzPct val="75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Tasarım hakkında </a:t>
            </a:r>
            <a:r>
              <a:rPr sz="2000" dirty="0">
                <a:latin typeface="Arial"/>
                <a:cs typeface="Arial"/>
              </a:rPr>
              <a:t>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düşünüyorsun?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Renk planı </a:t>
            </a:r>
            <a:r>
              <a:rPr sz="2000" spc="-5" dirty="0">
                <a:latin typeface="Arial"/>
                <a:cs typeface="Arial"/>
              </a:rPr>
              <a:t>hakkında </a:t>
            </a:r>
            <a:r>
              <a:rPr sz="2000" dirty="0">
                <a:latin typeface="Arial"/>
                <a:cs typeface="Arial"/>
              </a:rPr>
              <a:t>ne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düşünüyorsun?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Üretim </a:t>
            </a:r>
            <a:r>
              <a:rPr sz="2000" spc="-5" dirty="0">
                <a:latin typeface="Arial"/>
                <a:cs typeface="Arial"/>
              </a:rPr>
              <a:t>maliyeti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nedir?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Tasarım emniyetli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Böyle </a:t>
            </a:r>
            <a:r>
              <a:rPr sz="2000" dirty="0">
                <a:latin typeface="Arial"/>
                <a:cs typeface="Arial"/>
              </a:rPr>
              <a:t>bir </a:t>
            </a:r>
            <a:r>
              <a:rPr sz="2000" spc="-10" dirty="0">
                <a:latin typeface="Arial"/>
                <a:cs typeface="Arial"/>
              </a:rPr>
              <a:t>tasarımı </a:t>
            </a:r>
            <a:r>
              <a:rPr sz="2000" spc="-5" dirty="0">
                <a:latin typeface="Arial"/>
                <a:cs typeface="Arial"/>
              </a:rPr>
              <a:t>satın alır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mısın?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Böyle </a:t>
            </a:r>
            <a:r>
              <a:rPr sz="2000" dirty="0">
                <a:latin typeface="Arial"/>
                <a:cs typeface="Arial"/>
              </a:rPr>
              <a:t>bir </a:t>
            </a:r>
            <a:r>
              <a:rPr sz="2000" spc="-10" dirty="0">
                <a:latin typeface="Arial"/>
                <a:cs typeface="Arial"/>
              </a:rPr>
              <a:t>tasarımı </a:t>
            </a:r>
            <a:r>
              <a:rPr sz="2000" spc="-5" dirty="0">
                <a:latin typeface="Arial"/>
                <a:cs typeface="Arial"/>
              </a:rPr>
              <a:t>yararlı </a:t>
            </a:r>
            <a:r>
              <a:rPr sz="2000" dirty="0">
                <a:latin typeface="Arial"/>
                <a:cs typeface="Arial"/>
              </a:rPr>
              <a:t>bulur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musun?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Fikrin </a:t>
            </a:r>
            <a:r>
              <a:rPr sz="2000" spc="-10" dirty="0">
                <a:latin typeface="Arial"/>
                <a:cs typeface="Arial"/>
              </a:rPr>
              <a:t>tasarım </a:t>
            </a:r>
            <a:r>
              <a:rPr sz="2000" spc="-5" dirty="0">
                <a:latin typeface="Arial"/>
                <a:cs typeface="Arial"/>
              </a:rPr>
              <a:t>sorununu </a:t>
            </a:r>
            <a:r>
              <a:rPr sz="2000" spc="-10" dirty="0">
                <a:latin typeface="Arial"/>
                <a:cs typeface="Arial"/>
              </a:rPr>
              <a:t>yanıtlıyor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Tasarım çok </a:t>
            </a:r>
            <a:r>
              <a:rPr sz="2000" dirty="0">
                <a:latin typeface="Arial"/>
                <a:cs typeface="Arial"/>
              </a:rPr>
              <a:t>büyük </a:t>
            </a:r>
            <a:r>
              <a:rPr sz="2000" spc="-5" dirty="0">
                <a:latin typeface="Arial"/>
                <a:cs typeface="Arial"/>
              </a:rPr>
              <a:t>ya </a:t>
            </a:r>
            <a:r>
              <a:rPr sz="2000" dirty="0">
                <a:latin typeface="Arial"/>
                <a:cs typeface="Arial"/>
              </a:rPr>
              <a:t>da </a:t>
            </a:r>
            <a:r>
              <a:rPr sz="2000" spc="-5" dirty="0">
                <a:latin typeface="Arial"/>
                <a:cs typeface="Arial"/>
              </a:rPr>
              <a:t>çok küçük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mü?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Ergonomik olarak tasarlandı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mı?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Tasarlanan yaş grubuna uygun mu?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"/>
              <a:tabLst>
                <a:tab pos="354965" algn="l"/>
                <a:tab pos="355600" algn="l"/>
                <a:tab pos="5968365" algn="l"/>
              </a:tabLst>
            </a:pPr>
            <a:r>
              <a:rPr sz="2000" spc="-5" dirty="0">
                <a:latin typeface="Arial"/>
                <a:cs typeface="Arial"/>
              </a:rPr>
              <a:t>Yapımı sırasında hangi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materyaller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kullanılacak?	Bunlar uygun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mu?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5144" y="921511"/>
            <a:ext cx="5259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5. </a:t>
            </a:r>
            <a:r>
              <a:rPr spc="-5" dirty="0">
                <a:solidFill>
                  <a:srgbClr val="FF0000"/>
                </a:solidFill>
              </a:rPr>
              <a:t>Fikirleri </a:t>
            </a:r>
            <a:r>
              <a:rPr dirty="0">
                <a:solidFill>
                  <a:srgbClr val="FF0000"/>
                </a:solidFill>
              </a:rPr>
              <a:t>ortaya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koyma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811527"/>
            <a:ext cx="7881620" cy="44202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80"/>
              </a:spcBef>
              <a:buClr>
                <a:srgbClr val="FF0000"/>
              </a:buClr>
              <a:buFont typeface="Arial"/>
              <a:buAutoNum type="arabicPeriod" startAt="3"/>
              <a:tabLst>
                <a:tab pos="294640" algn="l"/>
              </a:tabLst>
            </a:pPr>
            <a:r>
              <a:rPr sz="2000" spc="-5" dirty="0">
                <a:latin typeface="Arial"/>
                <a:cs typeface="Arial"/>
              </a:rPr>
              <a:t>Çizimleri </a:t>
            </a:r>
            <a:r>
              <a:rPr sz="2000" dirty="0">
                <a:latin typeface="Arial"/>
                <a:cs typeface="Arial"/>
              </a:rPr>
              <a:t>basit </a:t>
            </a:r>
            <a:r>
              <a:rPr sz="2000" spc="-5" dirty="0">
                <a:latin typeface="Arial"/>
                <a:cs typeface="Arial"/>
              </a:rPr>
              <a:t>ve </a:t>
            </a:r>
            <a:r>
              <a:rPr sz="2000" spc="-10" dirty="0">
                <a:latin typeface="Arial"/>
                <a:cs typeface="Arial"/>
              </a:rPr>
              <a:t>açık </a:t>
            </a:r>
            <a:r>
              <a:rPr sz="2000" spc="-5" dirty="0">
                <a:latin typeface="Arial"/>
                <a:cs typeface="Arial"/>
              </a:rPr>
              <a:t>yapın. Fikri, farklı açılardan, perspektif olarak  vb.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çizebilirsiniz.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Arial"/>
              <a:buAutoNum type="arabicPeriod" startAt="3"/>
            </a:pPr>
            <a:endParaRPr sz="2050">
              <a:latin typeface="Times New Roman"/>
              <a:cs typeface="Times New Roman"/>
            </a:endParaRPr>
          </a:p>
          <a:p>
            <a:pPr marL="354965" marR="889635" indent="-342265">
              <a:lnSpc>
                <a:spcPct val="80200"/>
              </a:lnSpc>
              <a:buClr>
                <a:srgbClr val="FF0000"/>
              </a:buClr>
              <a:buFont typeface="Arial"/>
              <a:buAutoNum type="arabicPeriod" startAt="3"/>
              <a:tabLst>
                <a:tab pos="294640" algn="l"/>
              </a:tabLst>
            </a:pPr>
            <a:r>
              <a:rPr sz="2000" spc="-5" dirty="0">
                <a:latin typeface="Arial"/>
                <a:cs typeface="Arial"/>
              </a:rPr>
              <a:t>Renk ve gölge ilave </a:t>
            </a:r>
            <a:r>
              <a:rPr sz="2000" dirty="0">
                <a:latin typeface="Arial"/>
                <a:cs typeface="Arial"/>
              </a:rPr>
              <a:t>edin </a:t>
            </a:r>
            <a:r>
              <a:rPr sz="2000" spc="-5" dirty="0">
                <a:latin typeface="Arial"/>
                <a:cs typeface="Arial"/>
              </a:rPr>
              <a:t>fakat bunun için çok fazla zaman  harcamayın. </a:t>
            </a:r>
            <a:r>
              <a:rPr sz="2000" dirty="0">
                <a:latin typeface="Arial"/>
                <a:cs typeface="Arial"/>
              </a:rPr>
              <a:t>Bazen </a:t>
            </a:r>
            <a:r>
              <a:rPr sz="2000" spc="-10" dirty="0">
                <a:latin typeface="Arial"/>
                <a:cs typeface="Arial"/>
              </a:rPr>
              <a:t>tasarımı </a:t>
            </a:r>
            <a:r>
              <a:rPr sz="2000" spc="-5" dirty="0">
                <a:latin typeface="Arial"/>
                <a:cs typeface="Arial"/>
              </a:rPr>
              <a:t>renk ve gölgelendirmesiz </a:t>
            </a:r>
            <a:r>
              <a:rPr sz="2000" dirty="0">
                <a:latin typeface="Arial"/>
                <a:cs typeface="Arial"/>
              </a:rPr>
              <a:t>çizgi  </a:t>
            </a:r>
            <a:r>
              <a:rPr sz="2000" spc="-5" dirty="0">
                <a:latin typeface="Arial"/>
                <a:cs typeface="Arial"/>
              </a:rPr>
              <a:t>çalışması olarak </a:t>
            </a:r>
            <a:r>
              <a:rPr sz="2000" spc="-10" dirty="0">
                <a:latin typeface="Arial"/>
                <a:cs typeface="Arial"/>
              </a:rPr>
              <a:t>bırakmak </a:t>
            </a:r>
            <a:r>
              <a:rPr sz="2000" dirty="0">
                <a:latin typeface="Arial"/>
                <a:cs typeface="Arial"/>
              </a:rPr>
              <a:t>daha </a:t>
            </a:r>
            <a:r>
              <a:rPr sz="2000" spc="-5" dirty="0">
                <a:latin typeface="Arial"/>
                <a:cs typeface="Arial"/>
              </a:rPr>
              <a:t>iyi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olabilir.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AutoNum type="arabicPeriod" startAt="3"/>
            </a:pPr>
            <a:endParaRPr sz="2500">
              <a:latin typeface="Times New Roman"/>
              <a:cs typeface="Times New Roman"/>
            </a:endParaRPr>
          </a:p>
          <a:p>
            <a:pPr marL="354965" marR="560070" indent="-342265">
              <a:lnSpc>
                <a:spcPct val="80200"/>
              </a:lnSpc>
              <a:buClr>
                <a:srgbClr val="FF0000"/>
              </a:buClr>
              <a:buFont typeface="Arial"/>
              <a:buAutoNum type="arabicPeriod" startAt="3"/>
              <a:tabLst>
                <a:tab pos="294640" algn="l"/>
              </a:tabLst>
            </a:pPr>
            <a:r>
              <a:rPr sz="2000" spc="-5" dirty="0">
                <a:latin typeface="Arial"/>
                <a:cs typeface="Arial"/>
              </a:rPr>
              <a:t>Diğer kişilerin görüşlerini alın. Özellikle kaba çizimleri </a:t>
            </a:r>
            <a:r>
              <a:rPr sz="2000" spc="-10" dirty="0">
                <a:latin typeface="Arial"/>
                <a:cs typeface="Arial"/>
              </a:rPr>
              <a:t>tasarım  </a:t>
            </a:r>
            <a:r>
              <a:rPr sz="2000" spc="-5" dirty="0">
                <a:latin typeface="Arial"/>
                <a:cs typeface="Arial"/>
              </a:rPr>
              <a:t>kağıdına yapım resmi olarak geçirirken diğer kişilerin görüşleri  fazlaca fayda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sağlayabilir.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AutoNum type="arabicPeriod" startAt="3"/>
            </a:pPr>
            <a:endParaRPr sz="2500">
              <a:latin typeface="Times New Roman"/>
              <a:cs typeface="Times New Roman"/>
            </a:endParaRPr>
          </a:p>
          <a:p>
            <a:pPr marL="354965" marR="541020" indent="-342265" algn="just">
              <a:lnSpc>
                <a:spcPct val="80200"/>
              </a:lnSpc>
              <a:buClr>
                <a:srgbClr val="FF0000"/>
              </a:buClr>
              <a:buFont typeface="Arial"/>
              <a:buAutoNum type="arabicPeriod" startAt="3"/>
              <a:tabLst>
                <a:tab pos="294640" algn="l"/>
              </a:tabLst>
            </a:pPr>
            <a:r>
              <a:rPr sz="2000" spc="-5" dirty="0">
                <a:latin typeface="Arial"/>
                <a:cs typeface="Arial"/>
              </a:rPr>
              <a:t>Her fikir kapsamında notları yazarken dürüst </a:t>
            </a:r>
            <a:r>
              <a:rPr sz="2000" dirty="0">
                <a:latin typeface="Arial"/>
                <a:cs typeface="Arial"/>
              </a:rPr>
              <a:t>olun. </a:t>
            </a:r>
            <a:r>
              <a:rPr sz="2000" spc="-305" dirty="0">
                <a:latin typeface="Arial"/>
                <a:cs typeface="Arial"/>
              </a:rPr>
              <a:t>Đyi </a:t>
            </a:r>
            <a:r>
              <a:rPr sz="2000" spc="-5" dirty="0">
                <a:latin typeface="Arial"/>
                <a:cs typeface="Arial"/>
              </a:rPr>
              <a:t>noktalara  konsantre olma yerine, fikrin daha iyi nasıl iyileştirilebileceğine  konsantre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olabilirsiniz.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Arial"/>
              <a:buAutoNum type="arabicPeriod" startAt="3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Font typeface="Arial"/>
              <a:buAutoNum type="arabicPeriod" startAt="3"/>
              <a:tabLst>
                <a:tab pos="294640" algn="l"/>
              </a:tabLst>
            </a:pPr>
            <a:r>
              <a:rPr sz="2000" spc="-5" dirty="0">
                <a:latin typeface="Arial"/>
                <a:cs typeface="Arial"/>
              </a:rPr>
              <a:t>Birbirine benzer yapıda değil, farklı fikirler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üretin.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5144" y="1064767"/>
            <a:ext cx="5259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5. </a:t>
            </a:r>
            <a:r>
              <a:rPr spc="-5" dirty="0">
                <a:solidFill>
                  <a:srgbClr val="FF0000"/>
                </a:solidFill>
              </a:rPr>
              <a:t>Fikirleri </a:t>
            </a:r>
            <a:r>
              <a:rPr dirty="0">
                <a:solidFill>
                  <a:srgbClr val="FF0000"/>
                </a:solidFill>
              </a:rPr>
              <a:t>ortaya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koyma</a:t>
            </a:r>
          </a:p>
        </p:txBody>
      </p:sp>
      <p:sp>
        <p:nvSpPr>
          <p:cNvPr id="3" name="object 3"/>
          <p:cNvSpPr/>
          <p:nvPr/>
        </p:nvSpPr>
        <p:spPr>
          <a:xfrm>
            <a:off x="1243463" y="2071659"/>
            <a:ext cx="6090101" cy="393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8752" y="839215"/>
            <a:ext cx="3911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1.1. Zengin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Resim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2072131"/>
            <a:ext cx="3779520" cy="3678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999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Zengin </a:t>
            </a:r>
            <a:r>
              <a:rPr sz="2400" dirty="0">
                <a:latin typeface="Arial"/>
                <a:cs typeface="Arial"/>
              </a:rPr>
              <a:t>resim </a:t>
            </a:r>
            <a:r>
              <a:rPr sz="2400" spc="-5" dirty="0">
                <a:latin typeface="Arial"/>
                <a:cs typeface="Arial"/>
              </a:rPr>
              <a:t>tasarım  sürecinin </a:t>
            </a:r>
            <a:r>
              <a:rPr sz="2400" dirty="0">
                <a:latin typeface="Arial"/>
                <a:cs typeface="Arial"/>
              </a:rPr>
              <a:t>ilk </a:t>
            </a:r>
            <a:r>
              <a:rPr sz="2400" spc="-5" dirty="0">
                <a:latin typeface="Arial"/>
                <a:cs typeface="Arial"/>
              </a:rPr>
              <a:t>aşamasıdır.  Tasarıma başladığınızda  konuyu sayfanın  ortasında, ilgili kelimeler  de etrafına yerleştirilmiş  şekilde konur. </a:t>
            </a:r>
            <a:r>
              <a:rPr sz="2400" spc="-185" dirty="0">
                <a:latin typeface="Arial"/>
                <a:cs typeface="Arial"/>
              </a:rPr>
              <a:t>Đlgili  </a:t>
            </a:r>
            <a:r>
              <a:rPr sz="2400" spc="-5" dirty="0">
                <a:latin typeface="Arial"/>
                <a:cs typeface="Arial"/>
              </a:rPr>
              <a:t>kelimeler yanlarına onları  açacak ifadeler  yerleştirilir.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6097" y="2366057"/>
            <a:ext cx="4305115" cy="3605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443" y="958087"/>
            <a:ext cx="2770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6.</a:t>
            </a:r>
            <a:r>
              <a:rPr spc="-75" dirty="0"/>
              <a:t> </a:t>
            </a:r>
            <a:r>
              <a:rPr spc="-5" dirty="0"/>
              <a:t>Geliştirme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6235" marR="819150" indent="-342900">
              <a:lnSpc>
                <a:spcPts val="3020"/>
              </a:lnSpc>
              <a:spcBef>
                <a:spcPts val="48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/>
              <a:t>Yüksek seviyede bir çalışma için “geliştirme  süreci” oldukça</a:t>
            </a:r>
            <a:r>
              <a:rPr sz="2800" spc="10" dirty="0"/>
              <a:t> </a:t>
            </a:r>
            <a:r>
              <a:rPr sz="2800" spc="-5" dirty="0"/>
              <a:t>önemlidir.</a:t>
            </a:r>
            <a:endParaRPr sz="2800"/>
          </a:p>
          <a:p>
            <a:pPr marL="356235" marR="29209" indent="-342900">
              <a:lnSpc>
                <a:spcPts val="3020"/>
              </a:lnSpc>
              <a:spcBef>
                <a:spcPts val="69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/>
              <a:t>Bu </a:t>
            </a:r>
            <a:r>
              <a:rPr sz="2800" spc="-5" dirty="0"/>
              <a:t>bölümde, tasarıma ilişkin en iyi fikrinizi ortaya  koyun ve nasıl geliştirilebileceğini açıklayarak  yeni hususları</a:t>
            </a:r>
            <a:r>
              <a:rPr sz="2800" dirty="0"/>
              <a:t> </a:t>
            </a:r>
            <a:r>
              <a:rPr sz="2800" spc="-5" dirty="0"/>
              <a:t>araştırın.</a:t>
            </a:r>
            <a:endParaRPr sz="2800"/>
          </a:p>
          <a:p>
            <a:pPr marL="355600" marR="5080" indent="-342265">
              <a:lnSpc>
                <a:spcPct val="90100"/>
              </a:lnSpc>
              <a:spcBef>
                <a:spcPts val="63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/>
              <a:t>Birinci kağıda en iyi fikir çizilir ve geliştirilebilecek  ya da iyileştirilebilecek hususlar çevresine  belirtilir. Tüm tasarımlar geliştirilebilir. </a:t>
            </a:r>
            <a:r>
              <a:rPr sz="2800" spc="-10" dirty="0"/>
              <a:t>Bu  </a:t>
            </a:r>
            <a:r>
              <a:rPr sz="2800" spc="-5" dirty="0"/>
              <a:t>hususta aşağıda belirtilen hususlar dikkate  alınabilir. Projenizin maliyeti ve sağlık-emniyet  kuralları da ayrıca</a:t>
            </a:r>
            <a:r>
              <a:rPr sz="2800" spc="5" dirty="0"/>
              <a:t> </a:t>
            </a:r>
            <a:r>
              <a:rPr sz="2800" spc="-5" dirty="0"/>
              <a:t>incelenmelidir.</a:t>
            </a:r>
            <a:endParaRPr sz="2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443" y="958087"/>
            <a:ext cx="2770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6.</a:t>
            </a:r>
            <a:r>
              <a:rPr spc="-75" dirty="0"/>
              <a:t> </a:t>
            </a:r>
            <a:r>
              <a:rPr spc="-5" dirty="0"/>
              <a:t>Geliştirme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2209" y="2163571"/>
            <a:ext cx="7802880" cy="44088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5080" indent="-342265" algn="just">
              <a:lnSpc>
                <a:spcPct val="80000"/>
              </a:lnSpc>
              <a:spcBef>
                <a:spcPts val="675"/>
              </a:spcBef>
              <a:buClr>
                <a:srgbClr val="FF0000"/>
              </a:buClr>
              <a:buFont typeface="Arial"/>
              <a:buAutoNum type="arabicPeriod"/>
              <a:tabLst>
                <a:tab pos="353060" algn="l"/>
              </a:tabLst>
            </a:pPr>
            <a:r>
              <a:rPr sz="2400" spc="-5" dirty="0">
                <a:latin typeface="Arial"/>
                <a:cs typeface="Arial"/>
              </a:rPr>
              <a:t>En iyi çözüm fikrinizi seçin. Pek çok tasarımdan değişik  hususları seçerek bunları bir araya getirerek de fikrinizi  oluşturabilirsiniz..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Arial"/>
              <a:buAutoNum type="arabicPeriod"/>
            </a:pPr>
            <a:endParaRPr sz="2450">
              <a:latin typeface="Times New Roman"/>
              <a:cs typeface="Times New Roman"/>
            </a:endParaRPr>
          </a:p>
          <a:p>
            <a:pPr marL="354965" marR="319405" indent="-342265">
              <a:lnSpc>
                <a:spcPct val="79900"/>
              </a:lnSpc>
              <a:spcBef>
                <a:spcPts val="5"/>
              </a:spcBef>
              <a:buClr>
                <a:srgbClr val="FF0000"/>
              </a:buClr>
              <a:buFont typeface="Arial"/>
              <a:buAutoNum type="arabicPeriod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Geliştirme bölümünün, </a:t>
            </a:r>
            <a:r>
              <a:rPr sz="2400" spc="-10" dirty="0">
                <a:latin typeface="Arial"/>
                <a:cs typeface="Arial"/>
              </a:rPr>
              <a:t>sizin </a:t>
            </a:r>
            <a:r>
              <a:rPr sz="2400" spc="-5" dirty="0">
                <a:latin typeface="Arial"/>
                <a:cs typeface="Arial"/>
              </a:rPr>
              <a:t>fikrinizin gelişebilir ya da  iyileşebilir olduğunu anladığınızı göstermesi gerekir.  Nasıl iyileştirmeler yapılabileceğini iyi düşünün ve  çevrenizden fikir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alın.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Arial"/>
              <a:buAutoNum type="arabicPeriod"/>
            </a:pPr>
            <a:endParaRPr sz="2950">
              <a:latin typeface="Times New Roman"/>
              <a:cs typeface="Times New Roman"/>
            </a:endParaRPr>
          </a:p>
          <a:p>
            <a:pPr marL="354965" marR="501650" indent="-342265">
              <a:lnSpc>
                <a:spcPct val="79900"/>
              </a:lnSpc>
              <a:spcBef>
                <a:spcPts val="5"/>
              </a:spcBef>
              <a:buClr>
                <a:srgbClr val="FF0000"/>
              </a:buClr>
              <a:buFont typeface="Arial"/>
              <a:buAutoNum type="arabicPeriod"/>
              <a:tabLst>
                <a:tab pos="353060" algn="l"/>
              </a:tabLst>
            </a:pPr>
            <a:r>
              <a:rPr sz="2400" spc="-10" dirty="0">
                <a:latin typeface="Arial"/>
                <a:cs typeface="Arial"/>
              </a:rPr>
              <a:t>Sayfanın </a:t>
            </a:r>
            <a:r>
              <a:rPr sz="2400" spc="-5" dirty="0">
                <a:latin typeface="Arial"/>
                <a:cs typeface="Arial"/>
              </a:rPr>
              <a:t>ortasına seçtiğiniz tasarım fikrini </a:t>
            </a:r>
            <a:r>
              <a:rPr sz="2400" spc="-10" dirty="0">
                <a:latin typeface="Arial"/>
                <a:cs typeface="Arial"/>
              </a:rPr>
              <a:t>çizin </a:t>
            </a:r>
            <a:r>
              <a:rPr sz="2400" spc="-5" dirty="0">
                <a:latin typeface="Arial"/>
                <a:cs typeface="Arial"/>
              </a:rPr>
              <a:t>ve  iyileştirmeleri başlıklar olarak çevresine belirtin. Her  husus için ayrı bir başlık kullanın ve daha sonra her  başlığın altına bir paragraf olarak nasıl iyileştirme  yapmayı düşündüğünüzü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yazın.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443" y="884935"/>
            <a:ext cx="2770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6.</a:t>
            </a:r>
            <a:r>
              <a:rPr spc="-75" dirty="0"/>
              <a:t> </a:t>
            </a:r>
            <a:r>
              <a:rPr spc="-5" dirty="0"/>
              <a:t>Geliştirme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2209" y="2041651"/>
            <a:ext cx="8067040" cy="34226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4965" marR="151130" indent="-342265">
              <a:lnSpc>
                <a:spcPct val="89900"/>
              </a:lnSpc>
              <a:spcBef>
                <a:spcPts val="390"/>
              </a:spcBef>
              <a:buClr>
                <a:srgbClr val="FF0000"/>
              </a:buClr>
              <a:buFont typeface="Arial"/>
              <a:buAutoNum type="arabicPeriod" startAt="4"/>
              <a:tabLst>
                <a:tab pos="353060" algn="l"/>
                <a:tab pos="2831465" algn="l"/>
              </a:tabLst>
            </a:pPr>
            <a:r>
              <a:rPr sz="2400" spc="-5" dirty="0">
                <a:latin typeface="Arial"/>
                <a:cs typeface="Arial"/>
              </a:rPr>
              <a:t>6-7 iyileştirme başlığı belirtin. </a:t>
            </a:r>
            <a:r>
              <a:rPr sz="2400" spc="-10" dirty="0">
                <a:latin typeface="Arial"/>
                <a:cs typeface="Arial"/>
              </a:rPr>
              <a:t>Sağlık </a:t>
            </a:r>
            <a:r>
              <a:rPr sz="2400" spc="-5" dirty="0">
                <a:latin typeface="Arial"/>
                <a:cs typeface="Arial"/>
              </a:rPr>
              <a:t>ve Emniyet, Masraf  gibi başlıkları mutlaka koyun. Diğer hususlar, şekil/renk,  endüstriyel üretime uygunluk, malzemeler, devreler ve  sadece sizin projenize özgün olarak uygulanabilir  iyileştirmeleri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(ör:	</a:t>
            </a:r>
            <a:r>
              <a:rPr sz="2400" spc="-10" dirty="0">
                <a:latin typeface="Arial"/>
                <a:cs typeface="Arial"/>
              </a:rPr>
              <a:t>CAD/CAM, </a:t>
            </a:r>
            <a:r>
              <a:rPr sz="2400" spc="-5" dirty="0">
                <a:latin typeface="Arial"/>
                <a:cs typeface="Arial"/>
              </a:rPr>
              <a:t>mekanizmalar vb)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olabilir.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0000"/>
              </a:buClr>
              <a:buFont typeface="Arial"/>
              <a:buAutoNum type="arabicPeriod" startAt="4"/>
            </a:pPr>
            <a:endParaRPr sz="27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89900"/>
              </a:lnSpc>
              <a:buClr>
                <a:srgbClr val="FF0000"/>
              </a:buClr>
              <a:buFont typeface="Arial"/>
              <a:buAutoNum type="arabicPeriod" startAt="4"/>
              <a:tabLst>
                <a:tab pos="353060" algn="l"/>
              </a:tabLst>
            </a:pPr>
            <a:r>
              <a:rPr sz="2400" spc="-10" dirty="0">
                <a:latin typeface="Arial"/>
                <a:cs typeface="Arial"/>
              </a:rPr>
              <a:t>Tasarım </a:t>
            </a:r>
            <a:r>
              <a:rPr sz="2400" spc="-5" dirty="0">
                <a:latin typeface="Arial"/>
                <a:cs typeface="Arial"/>
              </a:rPr>
              <a:t>fikri basit </a:t>
            </a:r>
            <a:r>
              <a:rPr sz="2400" spc="-10" dirty="0">
                <a:latin typeface="Arial"/>
                <a:cs typeface="Arial"/>
              </a:rPr>
              <a:t>fakat </a:t>
            </a:r>
            <a:r>
              <a:rPr sz="2400" spc="-5" dirty="0">
                <a:latin typeface="Arial"/>
                <a:cs typeface="Arial"/>
              </a:rPr>
              <a:t>doğru bir şekilde çizilmelidir.  Bazen renk ve gölgelendirme olmaksızın düz </a:t>
            </a:r>
            <a:r>
              <a:rPr sz="2400" spc="-10" dirty="0">
                <a:latin typeface="Arial"/>
                <a:cs typeface="Arial"/>
              </a:rPr>
              <a:t>çizim </a:t>
            </a:r>
            <a:r>
              <a:rPr sz="2400" spc="-5" dirty="0">
                <a:latin typeface="Arial"/>
                <a:cs typeface="Arial"/>
              </a:rPr>
              <a:t>en  daha iyi olmaktadır. Bu, </a:t>
            </a:r>
            <a:r>
              <a:rPr sz="2400" spc="-10" dirty="0">
                <a:latin typeface="Arial"/>
                <a:cs typeface="Arial"/>
              </a:rPr>
              <a:t>kağıda </a:t>
            </a:r>
            <a:r>
              <a:rPr sz="2400" spc="-5" dirty="0">
                <a:latin typeface="Arial"/>
                <a:cs typeface="Arial"/>
              </a:rPr>
              <a:t>bakan kişinin dikkatinin  yazılan iyileştirme açıklamalarına yoğunlaşmasını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sağlar.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443" y="884935"/>
            <a:ext cx="2770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6.</a:t>
            </a:r>
            <a:r>
              <a:rPr spc="-75" dirty="0"/>
              <a:t> </a:t>
            </a:r>
            <a:r>
              <a:rPr spc="-5" dirty="0"/>
              <a:t>Geliştirme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2209" y="2227579"/>
            <a:ext cx="8032750" cy="38963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59055" indent="-342265">
              <a:lnSpc>
                <a:spcPts val="2590"/>
              </a:lnSpc>
              <a:spcBef>
                <a:spcPts val="425"/>
              </a:spcBef>
              <a:buClr>
                <a:srgbClr val="FF0000"/>
              </a:buClr>
              <a:buFont typeface="Arial"/>
              <a:buAutoNum type="arabicPeriod" startAt="6"/>
              <a:tabLst>
                <a:tab pos="353060" algn="l"/>
              </a:tabLst>
            </a:pPr>
            <a:r>
              <a:rPr sz="2400" spc="-5" dirty="0">
                <a:latin typeface="Arial"/>
                <a:cs typeface="Arial"/>
              </a:rPr>
              <a:t>Sayfayı notlarla kalabalık hale getirmeyin. </a:t>
            </a:r>
            <a:r>
              <a:rPr sz="2400" spc="-220" dirty="0">
                <a:latin typeface="Arial"/>
                <a:cs typeface="Arial"/>
              </a:rPr>
              <a:t>Đlave </a:t>
            </a:r>
            <a:r>
              <a:rPr sz="2400" spc="-5" dirty="0">
                <a:latin typeface="Arial"/>
                <a:cs typeface="Arial"/>
              </a:rPr>
              <a:t>notlar ve  çizimlerin müteakip gelişim sayfalarına konmasında  fayda vardır.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Arial"/>
              <a:buAutoNum type="arabicPeriod" startAt="6"/>
            </a:pPr>
            <a:endParaRPr sz="32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89800"/>
              </a:lnSpc>
              <a:buClr>
                <a:srgbClr val="FF0000"/>
              </a:buClr>
              <a:buFont typeface="Arial"/>
              <a:buAutoNum type="arabicPeriod" startAt="6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Geliştirme bölümünde iyileştirilmesi öngörülen her alan  kendi gelişim sayfasında olmalıdır. Dolayısıyla, bu bölüm  6-7 sayfa uzunluğunda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olacaktır.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AutoNum type="arabicPeriod" startAt="6"/>
            </a:pPr>
            <a:endParaRPr sz="2750">
              <a:latin typeface="Times New Roman"/>
              <a:cs typeface="Times New Roman"/>
            </a:endParaRPr>
          </a:p>
          <a:p>
            <a:pPr marL="354965" marR="173355" indent="-342265">
              <a:lnSpc>
                <a:spcPct val="89800"/>
              </a:lnSpc>
              <a:buClr>
                <a:srgbClr val="FF0000"/>
              </a:buClr>
              <a:buFont typeface="Arial"/>
              <a:buAutoNum type="arabicPeriod" startAt="6"/>
              <a:tabLst>
                <a:tab pos="353060" algn="l"/>
              </a:tabLst>
            </a:pPr>
            <a:r>
              <a:rPr sz="2400" spc="-5" dirty="0">
                <a:latin typeface="Arial"/>
                <a:cs typeface="Arial"/>
              </a:rPr>
              <a:t>Eski projelere bakarak öğrencilerin geliştirme bölümünü  nasıl oluşturduklarına bakın. Onların hatalarını öğrenin  ve daha kapsamlı bir bölüm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hazırlayın.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7376" y="904747"/>
            <a:ext cx="4620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6.1. Geliştirme</a:t>
            </a:r>
            <a:r>
              <a:rPr spc="65" dirty="0"/>
              <a:t> </a:t>
            </a:r>
            <a:r>
              <a:rPr sz="3200" spc="-10" dirty="0"/>
              <a:t>(genel)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43463" y="1833372"/>
            <a:ext cx="8206740" cy="4898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5272" y="884935"/>
            <a:ext cx="6284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6.2. Geliştirme </a:t>
            </a:r>
            <a:r>
              <a:rPr sz="3200" spc="-5" dirty="0"/>
              <a:t>(maliyet</a:t>
            </a:r>
            <a:r>
              <a:rPr sz="3200" spc="-175" dirty="0"/>
              <a:t> </a:t>
            </a:r>
            <a:r>
              <a:rPr sz="3200" spc="-5" dirty="0"/>
              <a:t>analizi)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43463" y="1833371"/>
            <a:ext cx="8206740" cy="496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3332" y="884935"/>
            <a:ext cx="6847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6.3. Geliştirme </a:t>
            </a:r>
            <a:r>
              <a:rPr sz="3200" spc="-5" dirty="0"/>
              <a:t>(sistem</a:t>
            </a:r>
            <a:r>
              <a:rPr sz="3200" spc="-180" dirty="0"/>
              <a:t> </a:t>
            </a:r>
            <a:r>
              <a:rPr sz="3200" spc="-5" dirty="0"/>
              <a:t>diyagramı)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125095" indent="-342265">
              <a:lnSpc>
                <a:spcPct val="89800"/>
              </a:lnSpc>
              <a:spcBef>
                <a:spcPts val="39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pc="-5" dirty="0"/>
              <a:t>Proje planlanırken sistem diyagramı esastır. Fikirlerinize  yönelik düşüncelerinizin tasarım problemini yanıtlayıp  yanıtlayamacağını ortaya koymanıza yardımcı olur.  Ayrıca, tasarım problemi üzerinde sistematik ve  mantıksal olarak düşünmeye ve nasıl çözülebileceğine  yardımcı</a:t>
            </a:r>
            <a:r>
              <a:rPr spc="-20" dirty="0"/>
              <a:t> </a:t>
            </a:r>
            <a:r>
              <a:rPr spc="-5" dirty="0"/>
              <a:t>olur.</a:t>
            </a:r>
          </a:p>
          <a:p>
            <a:pPr marL="635">
              <a:lnSpc>
                <a:spcPct val="100000"/>
              </a:lnSpc>
              <a:buClr>
                <a:srgbClr val="00007C"/>
              </a:buClr>
              <a:buFont typeface="Wingdings"/>
              <a:buChar char=""/>
            </a:pPr>
            <a:endParaRPr sz="3250">
              <a:latin typeface="Times New Roman"/>
              <a:cs typeface="Times New Roman"/>
            </a:endParaRPr>
          </a:p>
          <a:p>
            <a:pPr marL="355600" marR="5080" indent="-342265">
              <a:lnSpc>
                <a:spcPct val="899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pc="-5" dirty="0"/>
              <a:t>Bunlardan daha ötesi, sizi yolunuzda kalmanızı </a:t>
            </a:r>
            <a:r>
              <a:rPr spc="-10" dirty="0"/>
              <a:t>sağlar </a:t>
            </a:r>
            <a:r>
              <a:rPr spc="-5" dirty="0"/>
              <a:t>ve  orijinal tasarım probleminin çok uzağında dolaşmanızı  engeller. Sistem diyagramı </a:t>
            </a:r>
            <a:r>
              <a:rPr spc="-10" dirty="0"/>
              <a:t>akış </a:t>
            </a:r>
            <a:r>
              <a:rPr spc="-5" dirty="0"/>
              <a:t>şemasına benzer yapıda  ancak ilk bakışta ondan çok daha basit ve daha fazla  kesindir. Genelde fikirler ya da geliştirme bölümünün bir  parçasıdır. Ancak buralarla sınırlı değildir. Nerede  istenirse orada</a:t>
            </a:r>
            <a:r>
              <a:rPr spc="0" dirty="0"/>
              <a:t> </a:t>
            </a:r>
            <a:r>
              <a:rPr spc="-5" dirty="0"/>
              <a:t>kullanılabilir.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8760" y="1191259"/>
            <a:ext cx="6833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6.3. Geliştirme </a:t>
            </a:r>
            <a:r>
              <a:rPr sz="3200" spc="-5" dirty="0"/>
              <a:t>(sistem</a:t>
            </a:r>
            <a:r>
              <a:rPr sz="3200" spc="-290" dirty="0"/>
              <a:t> </a:t>
            </a:r>
            <a:r>
              <a:rPr sz="3200" spc="-5" dirty="0"/>
              <a:t>diyagramı)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30994" y="2823698"/>
            <a:ext cx="5188236" cy="1597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463" y="1761744"/>
            <a:ext cx="8206740" cy="4753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1640" y="884935"/>
            <a:ext cx="6553834" cy="843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ts val="4300"/>
              </a:lnSpc>
              <a:spcBef>
                <a:spcPts val="100"/>
              </a:spcBef>
            </a:pPr>
            <a:r>
              <a:rPr spc="-5" dirty="0"/>
              <a:t>6.4. Geliştirme </a:t>
            </a:r>
            <a:r>
              <a:rPr sz="3200" spc="-5" dirty="0"/>
              <a:t>(çevre</a:t>
            </a:r>
            <a:r>
              <a:rPr sz="3200" spc="-170" dirty="0"/>
              <a:t> </a:t>
            </a:r>
            <a:r>
              <a:rPr sz="3200" spc="-5" dirty="0"/>
              <a:t>faktörleri)</a:t>
            </a:r>
            <a:endParaRPr sz="3200"/>
          </a:p>
          <a:p>
            <a:pPr marL="12700">
              <a:lnSpc>
                <a:spcPts val="2140"/>
              </a:lnSpc>
            </a:pPr>
            <a:r>
              <a:rPr sz="1800" i="0" spc="-5" dirty="0">
                <a:solidFill>
                  <a:srgbClr val="000000"/>
                </a:solidFill>
                <a:latin typeface="Arial"/>
                <a:cs typeface="Arial"/>
              </a:rPr>
              <a:t>Tüketiciler artık </a:t>
            </a:r>
            <a:r>
              <a:rPr sz="1800" i="0" spc="-10" dirty="0">
                <a:solidFill>
                  <a:srgbClr val="000000"/>
                </a:solidFill>
                <a:latin typeface="Arial"/>
                <a:cs typeface="Arial"/>
              </a:rPr>
              <a:t>çevreye </a:t>
            </a:r>
            <a:r>
              <a:rPr sz="1800" i="0" dirty="0">
                <a:solidFill>
                  <a:srgbClr val="000000"/>
                </a:solidFill>
                <a:latin typeface="Arial"/>
                <a:cs typeface="Arial"/>
              </a:rPr>
              <a:t>daha </a:t>
            </a:r>
            <a:r>
              <a:rPr sz="1800" i="0" spc="-5" dirty="0">
                <a:solidFill>
                  <a:srgbClr val="000000"/>
                </a:solidFill>
                <a:latin typeface="Arial"/>
                <a:cs typeface="Arial"/>
              </a:rPr>
              <a:t>az zararlı ürünler tercih</a:t>
            </a:r>
            <a:r>
              <a:rPr sz="1800" i="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0" spc="-5" dirty="0">
                <a:solidFill>
                  <a:srgbClr val="000000"/>
                </a:solidFill>
                <a:latin typeface="Arial"/>
                <a:cs typeface="Arial"/>
              </a:rPr>
              <a:t>ediyor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4797" y="881887"/>
            <a:ext cx="7951470" cy="77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90"/>
              </a:lnSpc>
              <a:spcBef>
                <a:spcPts val="100"/>
              </a:spcBef>
            </a:pPr>
            <a:r>
              <a:rPr sz="3200" spc="-5" dirty="0"/>
              <a:t>6.5. Geliştirme </a:t>
            </a:r>
            <a:r>
              <a:rPr sz="2800" spc="-5" dirty="0"/>
              <a:t>(emniyet ve tüketici</a:t>
            </a:r>
            <a:r>
              <a:rPr sz="2800" spc="-80" dirty="0"/>
              <a:t> </a:t>
            </a:r>
            <a:r>
              <a:rPr sz="2800" spc="-5" dirty="0"/>
              <a:t>tercihleri)</a:t>
            </a:r>
            <a:endParaRPr sz="2800"/>
          </a:p>
          <a:p>
            <a:pPr marL="382905">
              <a:lnSpc>
                <a:spcPts val="2110"/>
              </a:lnSpc>
            </a:pPr>
            <a:r>
              <a:rPr sz="1800" i="0" spc="-5" dirty="0">
                <a:solidFill>
                  <a:srgbClr val="000000"/>
                </a:solidFill>
                <a:latin typeface="Arial"/>
                <a:cs typeface="Arial"/>
              </a:rPr>
              <a:t>Çözüm üretilirken </a:t>
            </a:r>
            <a:r>
              <a:rPr sz="1800" i="0" spc="-10" dirty="0">
                <a:solidFill>
                  <a:srgbClr val="000000"/>
                </a:solidFill>
                <a:latin typeface="Arial"/>
                <a:cs typeface="Arial"/>
              </a:rPr>
              <a:t>emniyet </a:t>
            </a:r>
            <a:r>
              <a:rPr sz="1800" i="0" spc="-5" dirty="0">
                <a:solidFill>
                  <a:srgbClr val="000000"/>
                </a:solidFill>
                <a:latin typeface="Arial"/>
                <a:cs typeface="Arial"/>
              </a:rPr>
              <a:t>kuralları </a:t>
            </a:r>
            <a:r>
              <a:rPr sz="1800" i="0" spc="-15" dirty="0">
                <a:solidFill>
                  <a:srgbClr val="000000"/>
                </a:solidFill>
                <a:latin typeface="Arial"/>
                <a:cs typeface="Arial"/>
              </a:rPr>
              <a:t>ve </a:t>
            </a:r>
            <a:r>
              <a:rPr sz="1800" i="0" spc="-5" dirty="0">
                <a:solidFill>
                  <a:srgbClr val="000000"/>
                </a:solidFill>
                <a:latin typeface="Arial"/>
                <a:cs typeface="Arial"/>
              </a:rPr>
              <a:t>tüketici hakları </a:t>
            </a:r>
            <a:r>
              <a:rPr sz="1800" i="0" spc="-10" dirty="0">
                <a:solidFill>
                  <a:srgbClr val="000000"/>
                </a:solidFill>
                <a:latin typeface="Arial"/>
                <a:cs typeface="Arial"/>
              </a:rPr>
              <a:t>dikkate</a:t>
            </a:r>
            <a:r>
              <a:rPr sz="1800" i="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0" spc="-5" dirty="0">
                <a:solidFill>
                  <a:srgbClr val="000000"/>
                </a:solidFill>
                <a:latin typeface="Arial"/>
                <a:cs typeface="Arial"/>
              </a:rPr>
              <a:t>alınmalı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11853" y="1952059"/>
            <a:ext cx="8069961" cy="470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0280" y="892555"/>
            <a:ext cx="5247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</a:rPr>
              <a:t>1.2. Tasarım</a:t>
            </a:r>
            <a:r>
              <a:rPr sz="4000" spc="-55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problemi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10017" y="1928875"/>
            <a:ext cx="7904480" cy="4703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Açık </a:t>
            </a:r>
            <a:r>
              <a:rPr sz="3200" spc="-10" dirty="0">
                <a:latin typeface="Arial"/>
                <a:cs typeface="Arial"/>
              </a:rPr>
              <a:t>anlatımla </a:t>
            </a:r>
            <a:r>
              <a:rPr sz="3200" spc="-5" dirty="0">
                <a:latin typeface="Arial"/>
                <a:cs typeface="Arial"/>
              </a:rPr>
              <a:t>kolay </a:t>
            </a:r>
            <a:r>
              <a:rPr sz="3200" spc="-10" dirty="0">
                <a:latin typeface="Arial"/>
                <a:cs typeface="Arial"/>
              </a:rPr>
              <a:t>okunabilir </a:t>
            </a:r>
            <a:r>
              <a:rPr sz="3200" dirty="0">
                <a:latin typeface="Arial"/>
                <a:cs typeface="Arial"/>
              </a:rPr>
              <a:t>ve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anlaşılır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şekilde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yazılmış</a:t>
            </a:r>
            <a:endParaRPr sz="3200">
              <a:latin typeface="Arial"/>
              <a:cs typeface="Arial"/>
            </a:endParaRPr>
          </a:p>
          <a:p>
            <a:pPr marL="355600" marR="571500" indent="-342900">
              <a:lnSpc>
                <a:spcPct val="100000"/>
              </a:lnSpc>
              <a:spcBef>
                <a:spcPts val="76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Uzunluk olarak </a:t>
            </a:r>
            <a:r>
              <a:rPr sz="3200" spc="-10" dirty="0">
                <a:latin typeface="Arial"/>
                <a:cs typeface="Arial"/>
              </a:rPr>
              <a:t>bir paragraf </a:t>
            </a:r>
            <a:r>
              <a:rPr sz="3200" dirty="0">
                <a:latin typeface="Arial"/>
                <a:cs typeface="Arial"/>
              </a:rPr>
              <a:t>ya </a:t>
            </a:r>
            <a:r>
              <a:rPr sz="3200" spc="-5" dirty="0">
                <a:latin typeface="Arial"/>
                <a:cs typeface="Arial"/>
              </a:rPr>
              <a:t>da biraz  daha </a:t>
            </a:r>
            <a:r>
              <a:rPr sz="3200" spc="-10" dirty="0">
                <a:latin typeface="Arial"/>
                <a:cs typeface="Arial"/>
              </a:rPr>
              <a:t>uzun, </a:t>
            </a:r>
            <a:r>
              <a:rPr sz="3200" spc="-5" dirty="0">
                <a:latin typeface="Arial"/>
                <a:cs typeface="Arial"/>
              </a:rPr>
              <a:t>sadece </a:t>
            </a:r>
            <a:r>
              <a:rPr sz="3200" spc="-10" dirty="0">
                <a:latin typeface="Arial"/>
                <a:cs typeface="Arial"/>
              </a:rPr>
              <a:t>çözülmek </a:t>
            </a:r>
            <a:r>
              <a:rPr sz="3200" spc="-5" dirty="0">
                <a:latin typeface="Arial"/>
                <a:cs typeface="Arial"/>
              </a:rPr>
              <a:t>istenen  problemi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içeren</a:t>
            </a:r>
            <a:endParaRPr sz="3200">
              <a:latin typeface="Arial"/>
              <a:cs typeface="Arial"/>
            </a:endParaRPr>
          </a:p>
          <a:p>
            <a:pPr marL="355600" marR="414020" indent="-342900">
              <a:lnSpc>
                <a:spcPct val="100000"/>
              </a:lnSpc>
              <a:spcBef>
                <a:spcPts val="75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480" dirty="0">
                <a:latin typeface="Arial"/>
                <a:cs typeface="Arial"/>
              </a:rPr>
              <a:t>Đlk </a:t>
            </a:r>
            <a:r>
              <a:rPr sz="3200" spc="-5" dirty="0">
                <a:latin typeface="Arial"/>
                <a:cs typeface="Arial"/>
              </a:rPr>
              <a:t>cümle </a:t>
            </a:r>
            <a:r>
              <a:rPr sz="3200" spc="-10" dirty="0">
                <a:latin typeface="Arial"/>
                <a:cs typeface="Arial"/>
              </a:rPr>
              <a:t>problemi </a:t>
            </a:r>
            <a:r>
              <a:rPr sz="3200" spc="-5" dirty="0">
                <a:latin typeface="Arial"/>
                <a:cs typeface="Arial"/>
              </a:rPr>
              <a:t>ifade etmeli, detaylar  diğer cümlelerde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verilmeli</a:t>
            </a:r>
            <a:endParaRPr sz="3200">
              <a:latin typeface="Arial"/>
              <a:cs typeface="Arial"/>
            </a:endParaRPr>
          </a:p>
          <a:p>
            <a:pPr marL="355600" marR="1063625" indent="-342900">
              <a:lnSpc>
                <a:spcPct val="100000"/>
              </a:lnSpc>
              <a:spcBef>
                <a:spcPts val="75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Daha sonra </a:t>
            </a:r>
            <a:r>
              <a:rPr sz="3200" spc="-10" dirty="0">
                <a:latin typeface="Arial"/>
                <a:cs typeface="Arial"/>
              </a:rPr>
              <a:t>problemi </a:t>
            </a:r>
            <a:r>
              <a:rPr sz="3200" spc="-5" dirty="0">
                <a:latin typeface="Arial"/>
                <a:cs typeface="Arial"/>
              </a:rPr>
              <a:t>nasıl çözmeye  niyetlendiğinizi kısaca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yazın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4728" y="848359"/>
            <a:ext cx="5967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6.6. Geliştirme </a:t>
            </a:r>
            <a:r>
              <a:rPr sz="3200" spc="-5" dirty="0"/>
              <a:t>(devre</a:t>
            </a:r>
            <a:r>
              <a:rPr sz="3200" spc="-145" dirty="0"/>
              <a:t> </a:t>
            </a:r>
            <a:r>
              <a:rPr sz="3200" spc="-10" dirty="0"/>
              <a:t>analizi)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381372" y="2012378"/>
            <a:ext cx="8028147" cy="4348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102" y="2014347"/>
            <a:ext cx="3495675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5797" y="2047494"/>
            <a:ext cx="3590925" cy="139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964" y="4799076"/>
            <a:ext cx="3448050" cy="638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0514" y="3201923"/>
            <a:ext cx="3809999" cy="381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605"/>
              </a:spcBef>
            </a:pPr>
            <a:r>
              <a:rPr spc="-5" dirty="0"/>
              <a:t>6.7. Geliştirme</a:t>
            </a:r>
            <a:r>
              <a:rPr spc="-160" dirty="0"/>
              <a:t> </a:t>
            </a:r>
            <a:r>
              <a:rPr sz="3200" spc="-5" dirty="0"/>
              <a:t>(mekanizmalar)</a:t>
            </a:r>
            <a:endParaRPr sz="3200"/>
          </a:p>
          <a:p>
            <a:pPr marL="375285">
              <a:lnSpc>
                <a:spcPct val="100000"/>
              </a:lnSpc>
              <a:spcBef>
                <a:spcPts val="250"/>
              </a:spcBef>
            </a:pPr>
            <a:r>
              <a:rPr sz="1800" i="0" spc="-5" dirty="0">
                <a:solidFill>
                  <a:srgbClr val="000000"/>
                </a:solidFill>
                <a:latin typeface="Arial"/>
                <a:cs typeface="Arial"/>
              </a:rPr>
              <a:t>Değişik mekanizmalar tasarımda nasıl</a:t>
            </a:r>
            <a:r>
              <a:rPr sz="1800" i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0" spc="-5" dirty="0">
                <a:solidFill>
                  <a:srgbClr val="000000"/>
                </a:solidFill>
                <a:latin typeface="Arial"/>
                <a:cs typeface="Arial"/>
              </a:rPr>
              <a:t>uygulanacak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3140" y="845311"/>
            <a:ext cx="5492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6.7. Geliştirme</a:t>
            </a:r>
            <a:r>
              <a:rPr sz="3200" spc="-140" dirty="0"/>
              <a:t> </a:t>
            </a:r>
            <a:r>
              <a:rPr sz="2800" spc="-5" dirty="0"/>
              <a:t>(mekanizmalar)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170311" y="1833371"/>
            <a:ext cx="8279892" cy="496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3516" y="813307"/>
            <a:ext cx="5571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6.8. Geliştirme</a:t>
            </a:r>
            <a:r>
              <a:rPr spc="-280" dirty="0"/>
              <a:t> </a:t>
            </a:r>
            <a:r>
              <a:rPr sz="3200" spc="-5" dirty="0"/>
              <a:t>(bağlantılar)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43463" y="1616964"/>
            <a:ext cx="8206740" cy="4898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8672" y="813307"/>
            <a:ext cx="535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7. </a:t>
            </a:r>
            <a:r>
              <a:rPr spc="-5" dirty="0"/>
              <a:t>Çözüm (Yapım</a:t>
            </a:r>
            <a:r>
              <a:rPr spc="-60" dirty="0"/>
              <a:t> </a:t>
            </a:r>
            <a:r>
              <a:rPr spc="-5" dirty="0"/>
              <a:t>Resmi)</a:t>
            </a:r>
          </a:p>
        </p:txBody>
      </p:sp>
      <p:sp>
        <p:nvSpPr>
          <p:cNvPr id="3" name="object 3"/>
          <p:cNvSpPr/>
          <p:nvPr/>
        </p:nvSpPr>
        <p:spPr>
          <a:xfrm>
            <a:off x="2023404" y="1871091"/>
            <a:ext cx="7196994" cy="467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1800" y="776731"/>
            <a:ext cx="3785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8. </a:t>
            </a:r>
            <a:r>
              <a:rPr spc="-5" dirty="0">
                <a:solidFill>
                  <a:srgbClr val="FF0000"/>
                </a:solidFill>
              </a:rPr>
              <a:t>Üretim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(Yapım)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6597" y="2075179"/>
            <a:ext cx="543814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Her </a:t>
            </a:r>
            <a:r>
              <a:rPr sz="2000" b="1" spc="-10" dirty="0">
                <a:latin typeface="Arial"/>
                <a:cs typeface="Arial"/>
              </a:rPr>
              <a:t>bir yapım </a:t>
            </a:r>
            <a:r>
              <a:rPr sz="2000" b="1" dirty="0">
                <a:latin typeface="Arial"/>
                <a:cs typeface="Arial"/>
              </a:rPr>
              <a:t>aşaması </a:t>
            </a:r>
            <a:r>
              <a:rPr sz="2000" b="1" spc="-10" dirty="0">
                <a:latin typeface="Arial"/>
                <a:cs typeface="Arial"/>
              </a:rPr>
              <a:t>için </a:t>
            </a:r>
            <a:r>
              <a:rPr sz="2000" b="1" spc="-5" dirty="0">
                <a:latin typeface="Arial"/>
                <a:cs typeface="Arial"/>
              </a:rPr>
              <a:t>planlama kağıtları  oluşturun (Akış diyagramı, zaman çizelgesi  </a:t>
            </a:r>
            <a:r>
              <a:rPr sz="2000" b="1" spc="-10" dirty="0">
                <a:latin typeface="Arial"/>
                <a:cs typeface="Arial"/>
              </a:rPr>
              <a:t>ve </a:t>
            </a:r>
            <a:r>
              <a:rPr sz="2000" b="1" spc="-5" dirty="0">
                <a:latin typeface="Arial"/>
                <a:cs typeface="Arial"/>
              </a:rPr>
              <a:t>işlem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çizimleri).</a:t>
            </a:r>
            <a:endParaRPr sz="2000">
              <a:latin typeface="Arial"/>
              <a:cs typeface="Arial"/>
            </a:endParaRPr>
          </a:p>
          <a:p>
            <a:pPr marL="12700" marR="104139" indent="-635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Oluşturulan planlama kağıtları çerçevesinde  </a:t>
            </a:r>
            <a:r>
              <a:rPr sz="2000" b="1" spc="-10" dirty="0">
                <a:latin typeface="Arial"/>
                <a:cs typeface="Arial"/>
              </a:rPr>
              <a:t>yapımı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gerçekleştirin.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5195" y="1257300"/>
            <a:ext cx="2095500" cy="5457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6168" y="796543"/>
            <a:ext cx="5516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8.1. Yapım </a:t>
            </a:r>
            <a:r>
              <a:rPr sz="3200" spc="-5" dirty="0">
                <a:solidFill>
                  <a:srgbClr val="FF0000"/>
                </a:solidFill>
              </a:rPr>
              <a:t>(akış</a:t>
            </a:r>
            <a:r>
              <a:rPr sz="3200" spc="3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diyagramı)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43463" y="1978151"/>
            <a:ext cx="8206740" cy="482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860" y="958087"/>
            <a:ext cx="3735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9.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Değerlendirme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954783"/>
            <a:ext cx="8029575" cy="39916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marR="394970" indent="-342265">
              <a:lnSpc>
                <a:spcPct val="80200"/>
              </a:lnSpc>
              <a:spcBef>
                <a:spcPts val="58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Tasarımcılar tamamlanan ürün ya </a:t>
            </a:r>
            <a:r>
              <a:rPr sz="2000" dirty="0">
                <a:latin typeface="Arial"/>
                <a:cs typeface="Arial"/>
              </a:rPr>
              <a:t>da </a:t>
            </a:r>
            <a:r>
              <a:rPr sz="2000" spc="-5" dirty="0">
                <a:latin typeface="Arial"/>
                <a:cs typeface="Arial"/>
              </a:rPr>
              <a:t>prototiplerini çalışma  yönünden ve </a:t>
            </a:r>
            <a:r>
              <a:rPr sz="2000" spc="-10" dirty="0">
                <a:latin typeface="Arial"/>
                <a:cs typeface="Arial"/>
              </a:rPr>
              <a:t>tasarımın </a:t>
            </a:r>
            <a:r>
              <a:rPr sz="2000" spc="-5" dirty="0">
                <a:latin typeface="Arial"/>
                <a:cs typeface="Arial"/>
              </a:rPr>
              <a:t>düzeltilecek ya da iyileştirilecek yönlerine  ilişikin </a:t>
            </a:r>
            <a:r>
              <a:rPr sz="2000" dirty="0">
                <a:latin typeface="Arial"/>
                <a:cs typeface="Arial"/>
              </a:rPr>
              <a:t>olarak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değerlendirirler.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7C"/>
              </a:buClr>
              <a:buFont typeface="Wingdings"/>
              <a:buChar char=""/>
            </a:pPr>
            <a:endParaRPr sz="2450">
              <a:latin typeface="Times New Roman"/>
              <a:cs typeface="Times New Roman"/>
            </a:endParaRPr>
          </a:p>
          <a:p>
            <a:pPr marL="354965" marR="5080" indent="-342265">
              <a:lnSpc>
                <a:spcPts val="193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Ne </a:t>
            </a:r>
            <a:r>
              <a:rPr sz="2000" spc="-5" dirty="0">
                <a:latin typeface="Arial"/>
                <a:cs typeface="Arial"/>
              </a:rPr>
              <a:t>tasarlarsanız tasarlayın, projeniz sırasında sürekli değerlendirme  yapmak </a:t>
            </a:r>
            <a:r>
              <a:rPr sz="2000" dirty="0">
                <a:latin typeface="Arial"/>
                <a:cs typeface="Arial"/>
              </a:rPr>
              <a:t>çok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önemlidir.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7C"/>
              </a:buClr>
              <a:buFont typeface="Wingdings"/>
              <a:buChar char=""/>
            </a:pPr>
            <a:endParaRPr sz="21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Değerlendirme değişik formlarda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olabilir: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Öğrenciler, çalışanlar ve diğerleriyle genel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tartışma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7C"/>
              </a:buClr>
              <a:buSzPct val="75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Proje sırasında yürütülen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anketler</a:t>
            </a:r>
            <a:endParaRPr sz="2000">
              <a:latin typeface="Arial"/>
              <a:cs typeface="Arial"/>
            </a:endParaRPr>
          </a:p>
          <a:p>
            <a:pPr marL="355600" marR="762000" indent="-342900">
              <a:lnSpc>
                <a:spcPct val="80000"/>
              </a:lnSpc>
              <a:spcBef>
                <a:spcPts val="480"/>
              </a:spcBef>
              <a:buClr>
                <a:srgbClr val="00007C"/>
              </a:buClr>
              <a:buSzPct val="75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Sizin </a:t>
            </a:r>
            <a:r>
              <a:rPr sz="2000" dirty="0">
                <a:latin typeface="Arial"/>
                <a:cs typeface="Arial"/>
              </a:rPr>
              <a:t>kendi </a:t>
            </a:r>
            <a:r>
              <a:rPr sz="2000" spc="-5" dirty="0">
                <a:latin typeface="Arial"/>
                <a:cs typeface="Arial"/>
              </a:rPr>
              <a:t>görüşleriniz (piyasada mevcut tasarımlarla ilgili </a:t>
            </a:r>
            <a:r>
              <a:rPr sz="2000" dirty="0">
                <a:latin typeface="Arial"/>
                <a:cs typeface="Arial"/>
              </a:rPr>
              <a:t>en  önemlisi de kendi </a:t>
            </a:r>
            <a:r>
              <a:rPr sz="2000" spc="-10" dirty="0">
                <a:latin typeface="Arial"/>
                <a:cs typeface="Arial"/>
              </a:rPr>
              <a:t>tasarımınız, </a:t>
            </a:r>
            <a:r>
              <a:rPr sz="2000" spc="-5" dirty="0">
                <a:latin typeface="Arial"/>
                <a:cs typeface="Arial"/>
              </a:rPr>
              <a:t>prototipiniz ve tamamlanan  ürününüzle ilgili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düşünceleriniz).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41469" y="537971"/>
            <a:ext cx="3000755" cy="1368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3604" y="977899"/>
            <a:ext cx="3735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9.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Değerlendirme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7424" y="1979167"/>
            <a:ext cx="8297545" cy="3585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3880">
              <a:lnSpc>
                <a:spcPct val="100000"/>
              </a:lnSpc>
              <a:spcBef>
                <a:spcPts val="100"/>
              </a:spcBef>
              <a:tabLst>
                <a:tab pos="7772400" algn="l"/>
              </a:tabLst>
            </a:pP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Nihai Değerlendirmeyi yazarken dikkate alınacak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hususlar:	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 marL="354965" marR="881380" indent="-342265">
              <a:lnSpc>
                <a:spcPts val="2580"/>
              </a:lnSpc>
              <a:buClr>
                <a:srgbClr val="FF3200"/>
              </a:buClr>
              <a:buAutoNum type="arabicPeriod"/>
              <a:tabLst>
                <a:tab pos="353060" algn="l"/>
              </a:tabLst>
            </a:pPr>
            <a:r>
              <a:rPr sz="2400" spc="-5" dirty="0">
                <a:latin typeface="Arial"/>
                <a:cs typeface="Arial"/>
              </a:rPr>
              <a:t>Tasarımın geneli ile ilgili </a:t>
            </a:r>
            <a:r>
              <a:rPr sz="2400" dirty="0">
                <a:latin typeface="Arial"/>
                <a:cs typeface="Arial"/>
              </a:rPr>
              <a:t>ne </a:t>
            </a:r>
            <a:r>
              <a:rPr sz="2400" spc="-5" dirty="0">
                <a:latin typeface="Arial"/>
                <a:cs typeface="Arial"/>
              </a:rPr>
              <a:t>düşünüyorsunuz? Hangi  değişiklikleri yapabilirsiniz?</a:t>
            </a:r>
            <a:endParaRPr sz="2400">
              <a:latin typeface="Arial"/>
              <a:cs typeface="Arial"/>
            </a:endParaRPr>
          </a:p>
          <a:p>
            <a:pPr marL="354965" marR="5080" indent="-342265">
              <a:lnSpc>
                <a:spcPts val="2580"/>
              </a:lnSpc>
              <a:spcBef>
                <a:spcPts val="590"/>
              </a:spcBef>
              <a:buClr>
                <a:srgbClr val="FF3200"/>
              </a:buClr>
              <a:buAutoNum type="arabicPeriod"/>
              <a:tabLst>
                <a:tab pos="353060" algn="l"/>
              </a:tabLst>
            </a:pPr>
            <a:r>
              <a:rPr sz="2400" spc="-10" dirty="0">
                <a:latin typeface="Arial"/>
                <a:cs typeface="Arial"/>
              </a:rPr>
              <a:t>Tasarım </a:t>
            </a:r>
            <a:r>
              <a:rPr sz="2400" spc="-5" dirty="0">
                <a:latin typeface="Arial"/>
                <a:cs typeface="Arial"/>
              </a:rPr>
              <a:t>için seçtiğiniz malzemelerden memnun musunuz?  </a:t>
            </a:r>
            <a:r>
              <a:rPr sz="2400" spc="-10" dirty="0">
                <a:latin typeface="Arial"/>
                <a:cs typeface="Arial"/>
              </a:rPr>
              <a:t>Bir </a:t>
            </a:r>
            <a:r>
              <a:rPr sz="2400" spc="-5" dirty="0">
                <a:latin typeface="Arial"/>
                <a:cs typeface="Arial"/>
              </a:rPr>
              <a:t>dahaki sefere malzemede değişiklik yapar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mısınız?</a:t>
            </a:r>
            <a:endParaRPr sz="2400">
              <a:latin typeface="Arial"/>
              <a:cs typeface="Arial"/>
            </a:endParaRPr>
          </a:p>
          <a:p>
            <a:pPr marL="354965" marR="1047750" indent="-342265">
              <a:lnSpc>
                <a:spcPts val="2580"/>
              </a:lnSpc>
              <a:spcBef>
                <a:spcPts val="585"/>
              </a:spcBef>
              <a:buClr>
                <a:srgbClr val="FF3200"/>
              </a:buClr>
              <a:buAutoNum type="arabicPeriod"/>
              <a:tabLst>
                <a:tab pos="353060" algn="l"/>
              </a:tabLst>
            </a:pPr>
            <a:r>
              <a:rPr sz="2400" spc="-5" dirty="0">
                <a:latin typeface="Arial"/>
                <a:cs typeface="Arial"/>
              </a:rPr>
              <a:t>Renk planı beklediğiniz gibi mi? Hangi değişiklikleri  yaparsınız?</a:t>
            </a:r>
            <a:endParaRPr sz="2400">
              <a:latin typeface="Arial"/>
              <a:cs typeface="Arial"/>
            </a:endParaRPr>
          </a:p>
          <a:p>
            <a:pPr marL="355600" marR="565150" indent="-342900">
              <a:lnSpc>
                <a:spcPts val="2590"/>
              </a:lnSpc>
              <a:spcBef>
                <a:spcPts val="580"/>
              </a:spcBef>
              <a:buClr>
                <a:srgbClr val="FF3200"/>
              </a:buClr>
              <a:buAutoNum type="arabicPeriod"/>
              <a:tabLst>
                <a:tab pos="353060" algn="l"/>
              </a:tabLst>
            </a:pPr>
            <a:r>
              <a:rPr sz="2400" spc="-5" dirty="0">
                <a:latin typeface="Arial"/>
                <a:cs typeface="Arial"/>
              </a:rPr>
              <a:t>Projenin yapımı uzun zaman </a:t>
            </a:r>
            <a:r>
              <a:rPr sz="2400" dirty="0">
                <a:latin typeface="Arial"/>
                <a:cs typeface="Arial"/>
              </a:rPr>
              <a:t>mı </a:t>
            </a:r>
            <a:r>
              <a:rPr sz="2400" spc="-5" dirty="0">
                <a:latin typeface="Arial"/>
                <a:cs typeface="Arial"/>
              </a:rPr>
              <a:t>aldı? Üretim maliyetini  değiştirebilir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misiniz?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41469" y="537971"/>
            <a:ext cx="3000755" cy="1368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7865" y="947419"/>
            <a:ext cx="4147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</a:rPr>
              <a:t>9.</a:t>
            </a:r>
            <a:r>
              <a:rPr sz="4000" spc="-65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Değerlendirme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77424" y="2003551"/>
            <a:ext cx="8228965" cy="453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3880">
              <a:lnSpc>
                <a:spcPct val="100000"/>
              </a:lnSpc>
              <a:spcBef>
                <a:spcPts val="100"/>
              </a:spcBef>
              <a:tabLst>
                <a:tab pos="7772400" algn="l"/>
              </a:tabLst>
            </a:pP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Nihai Değerlendirmeyi yazarken dikkate alınacak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hususlar:	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>
              <a:latin typeface="Times New Roman"/>
              <a:cs typeface="Times New Roman"/>
            </a:endParaRPr>
          </a:p>
          <a:p>
            <a:pPr marL="355600" marR="781050" indent="-342900">
              <a:lnSpc>
                <a:spcPct val="100000"/>
              </a:lnSpc>
              <a:buClr>
                <a:srgbClr val="FF3200"/>
              </a:buClr>
              <a:buAutoNum type="arabicPeriod" startAt="5"/>
              <a:tabLst>
                <a:tab pos="409575" algn="l"/>
              </a:tabLst>
            </a:pPr>
            <a:r>
              <a:rPr sz="2800" spc="-5" dirty="0">
                <a:latin typeface="Arial"/>
                <a:cs typeface="Arial"/>
              </a:rPr>
              <a:t>Çözümünüz emniyetli mi? Daha </a:t>
            </a:r>
            <a:r>
              <a:rPr sz="2800" dirty="0">
                <a:latin typeface="Arial"/>
                <a:cs typeface="Arial"/>
              </a:rPr>
              <a:t>da </a:t>
            </a:r>
            <a:r>
              <a:rPr sz="2800" spc="-5" dirty="0">
                <a:latin typeface="Arial"/>
                <a:cs typeface="Arial"/>
              </a:rPr>
              <a:t>emniyetli  olabilir</a:t>
            </a:r>
            <a:r>
              <a:rPr sz="2800" dirty="0">
                <a:latin typeface="Arial"/>
                <a:cs typeface="Arial"/>
              </a:rPr>
              <a:t> mi?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85"/>
              </a:spcBef>
              <a:buClr>
                <a:srgbClr val="FF3200"/>
              </a:buClr>
              <a:buAutoNum type="arabicPeriod" startAt="5"/>
              <a:tabLst>
                <a:tab pos="409575" algn="l"/>
              </a:tabLst>
            </a:pPr>
            <a:r>
              <a:rPr sz="2800" spc="-5" dirty="0">
                <a:latin typeface="Arial"/>
                <a:cs typeface="Arial"/>
              </a:rPr>
              <a:t>Yapım için kullandığınız teknikler yeterli mi yoksa  daha farklı türde üretim teknikleri mi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kullanırdınız?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3200"/>
              </a:buClr>
              <a:buAutoNum type="arabicPeriod" startAt="5"/>
              <a:tabLst>
                <a:tab pos="409575" algn="l"/>
              </a:tabLst>
            </a:pPr>
            <a:r>
              <a:rPr sz="2800" spc="-5" dirty="0">
                <a:latin typeface="Arial"/>
                <a:cs typeface="Arial"/>
              </a:rPr>
              <a:t>tasarımınız doğru ölçü/şekilde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mi?</a:t>
            </a:r>
            <a:endParaRPr sz="2800">
              <a:latin typeface="Arial"/>
              <a:cs typeface="Arial"/>
            </a:endParaRPr>
          </a:p>
          <a:p>
            <a:pPr marL="355600" marR="743585" indent="-342900">
              <a:lnSpc>
                <a:spcPct val="100000"/>
              </a:lnSpc>
              <a:spcBef>
                <a:spcPts val="680"/>
              </a:spcBef>
              <a:buClr>
                <a:srgbClr val="FF3200"/>
              </a:buClr>
              <a:buAutoNum type="arabicPeriod" startAt="5"/>
              <a:tabLst>
                <a:tab pos="409575" algn="l"/>
              </a:tabLst>
            </a:pPr>
            <a:r>
              <a:rPr sz="2800" spc="-5" dirty="0">
                <a:latin typeface="Arial"/>
                <a:cs typeface="Arial"/>
              </a:rPr>
              <a:t>Tasarımınız hakkında diğer kişilerin görüşleri  nedir?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3200"/>
              </a:buClr>
              <a:buAutoNum type="arabicPeriod" startAt="5"/>
              <a:tabLst>
                <a:tab pos="409575" algn="l"/>
              </a:tabLst>
            </a:pPr>
            <a:r>
              <a:rPr sz="2800" spc="-5" dirty="0">
                <a:latin typeface="Arial"/>
                <a:cs typeface="Arial"/>
              </a:rPr>
              <a:t>Çalışıyor mu? Hangi tür değişiklikler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gerekli?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41469" y="537971"/>
            <a:ext cx="3000755" cy="1368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3432" y="854455"/>
            <a:ext cx="5247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</a:rPr>
              <a:t>1.2. Tasarım</a:t>
            </a:r>
            <a:r>
              <a:rPr sz="4000" spc="-55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problemi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10017" y="1811527"/>
            <a:ext cx="8033384" cy="3505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marR="5080" indent="-342265">
              <a:lnSpc>
                <a:spcPct val="80200"/>
              </a:lnSpc>
              <a:spcBef>
                <a:spcPts val="58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Evimin </a:t>
            </a:r>
            <a:r>
              <a:rPr sz="2000" dirty="0">
                <a:latin typeface="Arial"/>
                <a:cs typeface="Arial"/>
              </a:rPr>
              <a:t>bulunduğu </a:t>
            </a:r>
            <a:r>
              <a:rPr sz="2000" spc="-5" dirty="0">
                <a:latin typeface="Arial"/>
                <a:cs typeface="Arial"/>
              </a:rPr>
              <a:t>caddede bazı evlere hırsız girdi. Caddemizde son  zamanlarda dolaşan yabancı </a:t>
            </a:r>
            <a:r>
              <a:rPr sz="2000" dirty="0">
                <a:latin typeface="Arial"/>
                <a:cs typeface="Arial"/>
              </a:rPr>
              <a:t>kişi </a:t>
            </a:r>
            <a:r>
              <a:rPr sz="2000" spc="-5" dirty="0">
                <a:latin typeface="Arial"/>
                <a:cs typeface="Arial"/>
              </a:rPr>
              <a:t>sayısında </a:t>
            </a:r>
            <a:r>
              <a:rPr sz="2000" spc="-10" dirty="0">
                <a:latin typeface="Arial"/>
                <a:cs typeface="Arial"/>
              </a:rPr>
              <a:t>artış </a:t>
            </a:r>
            <a:r>
              <a:rPr sz="2000" spc="-5" dirty="0">
                <a:latin typeface="Arial"/>
                <a:cs typeface="Arial"/>
              </a:rPr>
              <a:t>olduğu fark ediliyor  ve </a:t>
            </a:r>
            <a:r>
              <a:rPr sz="2000" dirty="0">
                <a:latin typeface="Arial"/>
                <a:cs typeface="Arial"/>
              </a:rPr>
              <a:t>ev </a:t>
            </a:r>
            <a:r>
              <a:rPr sz="2000" spc="-5" dirty="0">
                <a:latin typeface="Arial"/>
                <a:cs typeface="Arial"/>
              </a:rPr>
              <a:t>sahipleri evlerinin güvenliği </a:t>
            </a:r>
            <a:r>
              <a:rPr sz="2000" dirty="0">
                <a:latin typeface="Arial"/>
                <a:cs typeface="Arial"/>
              </a:rPr>
              <a:t>konusunda endişe </a:t>
            </a:r>
            <a:r>
              <a:rPr sz="2000" spc="-5" dirty="0">
                <a:latin typeface="Arial"/>
                <a:cs typeface="Arial"/>
              </a:rPr>
              <a:t>duyuyorlar.  Polis, tatile </a:t>
            </a:r>
            <a:r>
              <a:rPr sz="2000" dirty="0">
                <a:latin typeface="Arial"/>
                <a:cs typeface="Arial"/>
              </a:rPr>
              <a:t>gidildiğinde </a:t>
            </a:r>
            <a:r>
              <a:rPr sz="2000" spc="-5" dirty="0">
                <a:latin typeface="Arial"/>
                <a:cs typeface="Arial"/>
              </a:rPr>
              <a:t>ya </a:t>
            </a:r>
            <a:r>
              <a:rPr sz="2000" dirty="0">
                <a:latin typeface="Arial"/>
                <a:cs typeface="Arial"/>
              </a:rPr>
              <a:t>da </a:t>
            </a:r>
            <a:r>
              <a:rPr sz="2000" spc="-5" dirty="0">
                <a:latin typeface="Arial"/>
                <a:cs typeface="Arial"/>
              </a:rPr>
              <a:t>akşam dışarı çıkıldığında </a:t>
            </a:r>
            <a:r>
              <a:rPr sz="2000" dirty="0">
                <a:latin typeface="Arial"/>
                <a:cs typeface="Arial"/>
              </a:rPr>
              <a:t>ev  </a:t>
            </a:r>
            <a:r>
              <a:rPr sz="2000" spc="-5" dirty="0">
                <a:latin typeface="Arial"/>
                <a:cs typeface="Arial"/>
              </a:rPr>
              <a:t>sahiplerinin evlerinde oldukları görüntüsü vermelerini tavsiye etti. Bu  </a:t>
            </a:r>
            <a:r>
              <a:rPr sz="2000" dirty="0">
                <a:latin typeface="Arial"/>
                <a:cs typeface="Arial"/>
              </a:rPr>
              <a:t>durum </a:t>
            </a:r>
            <a:r>
              <a:rPr sz="2000" spc="-5" dirty="0">
                <a:latin typeface="Arial"/>
                <a:cs typeface="Arial"/>
              </a:rPr>
              <a:t>hırsız için caydırıcı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olabilir.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007C"/>
              </a:buClr>
              <a:buFont typeface="Wingdings"/>
              <a:buChar char=""/>
            </a:pPr>
            <a:endParaRPr sz="2450">
              <a:latin typeface="Times New Roman"/>
              <a:cs typeface="Times New Roman"/>
            </a:endParaRPr>
          </a:p>
          <a:p>
            <a:pPr marL="354965" marR="360045" indent="-342265">
              <a:lnSpc>
                <a:spcPct val="802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Komşuların birbirinin evlerini takip etmeleri </a:t>
            </a:r>
            <a:r>
              <a:rPr sz="2000" dirty="0">
                <a:latin typeface="Arial"/>
                <a:cs typeface="Arial"/>
              </a:rPr>
              <a:t>bir </a:t>
            </a:r>
            <a:r>
              <a:rPr sz="2000" spc="-5" dirty="0">
                <a:latin typeface="Arial"/>
                <a:cs typeface="Arial"/>
              </a:rPr>
              <a:t>miktar </a:t>
            </a:r>
            <a:r>
              <a:rPr sz="2000" dirty="0">
                <a:latin typeface="Arial"/>
                <a:cs typeface="Arial"/>
              </a:rPr>
              <a:t>güvenliği  </a:t>
            </a:r>
            <a:r>
              <a:rPr sz="2000" spc="-5" dirty="0">
                <a:latin typeface="Arial"/>
                <a:cs typeface="Arial"/>
              </a:rPr>
              <a:t>artırmakta ise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hepsinin </a:t>
            </a:r>
            <a:r>
              <a:rPr sz="2000" dirty="0">
                <a:latin typeface="Arial"/>
                <a:cs typeface="Arial"/>
              </a:rPr>
              <a:t>24 </a:t>
            </a:r>
            <a:r>
              <a:rPr sz="2000" spc="-5" dirty="0">
                <a:latin typeface="Arial"/>
                <a:cs typeface="Arial"/>
              </a:rPr>
              <a:t>saat gözlem yapabilmeleri mümkün  </a:t>
            </a:r>
            <a:r>
              <a:rPr sz="2000" dirty="0">
                <a:latin typeface="Arial"/>
                <a:cs typeface="Arial"/>
              </a:rPr>
              <a:t>değil.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7C"/>
              </a:buClr>
              <a:buFont typeface="Wingdings"/>
              <a:buChar char=""/>
            </a:pPr>
            <a:endParaRPr sz="2500">
              <a:latin typeface="Times New Roman"/>
              <a:cs typeface="Times New Roman"/>
            </a:endParaRPr>
          </a:p>
          <a:p>
            <a:pPr marL="354965" marR="161925" indent="-342265">
              <a:lnSpc>
                <a:spcPct val="80000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Çevrede pek çok yanlış alarm aktivasyonu söz konusu olduğundan  </a:t>
            </a:r>
            <a:r>
              <a:rPr sz="2000" dirty="0">
                <a:latin typeface="Arial"/>
                <a:cs typeface="Arial"/>
              </a:rPr>
              <a:t>polis </a:t>
            </a:r>
            <a:r>
              <a:rPr sz="2000" spc="-5" dirty="0">
                <a:latin typeface="Arial"/>
                <a:cs typeface="Arial"/>
              </a:rPr>
              <a:t>genelde evlerden gelen alarmları dikkate almıyor.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1723" y="1397317"/>
            <a:ext cx="6852284" cy="526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79708" y="2829558"/>
            <a:ext cx="2190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Sosyoteknoloji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4858" y="348995"/>
            <a:ext cx="7345680" cy="914400"/>
          </a:xfrm>
          <a:prstGeom prst="rect">
            <a:avLst/>
          </a:prstGeom>
          <a:solidFill>
            <a:srgbClr val="9898FF"/>
          </a:solidFill>
          <a:ln w="9524">
            <a:solidFill>
              <a:srgbClr val="000000"/>
            </a:solidFill>
          </a:ln>
        </p:spPr>
        <p:txBody>
          <a:bodyPr vert="horz" wrap="square" lIns="0" tIns="233679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1839"/>
              </a:spcBef>
            </a:pPr>
            <a:r>
              <a:rPr sz="2800" i="0" spc="-5" dirty="0">
                <a:solidFill>
                  <a:srgbClr val="FFFFFF"/>
                </a:solidFill>
                <a:latin typeface="Arial"/>
                <a:cs typeface="Arial"/>
              </a:rPr>
              <a:t>Teknoloji ve tasarım öğretmeni</a:t>
            </a:r>
            <a:r>
              <a:rPr sz="2800" i="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0" spc="-5" dirty="0">
                <a:solidFill>
                  <a:srgbClr val="FFFFFF"/>
                </a:solidFill>
                <a:latin typeface="Arial"/>
                <a:cs typeface="Arial"/>
              </a:rPr>
              <a:t>yetiştirme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3528" y="1424431"/>
            <a:ext cx="18167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Tekno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Didaktiği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2118" y="3201924"/>
            <a:ext cx="5181600" cy="2447925"/>
          </a:xfrm>
          <a:custGeom>
            <a:avLst/>
            <a:gdLst/>
            <a:ahLst/>
            <a:cxnLst/>
            <a:rect l="l" t="t" r="r" b="b"/>
            <a:pathLst>
              <a:path w="5181600" h="2447925">
                <a:moveTo>
                  <a:pt x="25400" y="1402143"/>
                </a:moveTo>
                <a:lnTo>
                  <a:pt x="25400" y="1045400"/>
                </a:lnTo>
                <a:lnTo>
                  <a:pt x="0" y="1104053"/>
                </a:lnTo>
                <a:lnTo>
                  <a:pt x="0" y="1343490"/>
                </a:lnTo>
                <a:lnTo>
                  <a:pt x="25400" y="1402143"/>
                </a:lnTo>
                <a:close/>
              </a:path>
              <a:path w="5181600" h="2447925">
                <a:moveTo>
                  <a:pt x="5156200" y="1402143"/>
                </a:moveTo>
                <a:lnTo>
                  <a:pt x="5156200" y="1045400"/>
                </a:lnTo>
                <a:lnTo>
                  <a:pt x="5092700" y="902816"/>
                </a:lnTo>
                <a:lnTo>
                  <a:pt x="5067300" y="875061"/>
                </a:lnTo>
                <a:lnTo>
                  <a:pt x="5054600" y="847578"/>
                </a:lnTo>
                <a:lnTo>
                  <a:pt x="5029200" y="820377"/>
                </a:lnTo>
                <a:lnTo>
                  <a:pt x="5016500" y="793466"/>
                </a:lnTo>
                <a:lnTo>
                  <a:pt x="4991100" y="766852"/>
                </a:lnTo>
                <a:lnTo>
                  <a:pt x="4940300" y="714553"/>
                </a:lnTo>
                <a:lnTo>
                  <a:pt x="4889500" y="663547"/>
                </a:lnTo>
                <a:lnTo>
                  <a:pt x="4838700" y="613899"/>
                </a:lnTo>
                <a:lnTo>
                  <a:pt x="4800600" y="589606"/>
                </a:lnTo>
                <a:lnTo>
                  <a:pt x="4775200" y="565677"/>
                </a:lnTo>
                <a:lnTo>
                  <a:pt x="4737100" y="542122"/>
                </a:lnTo>
                <a:lnTo>
                  <a:pt x="4711700" y="518947"/>
                </a:lnTo>
                <a:lnTo>
                  <a:pt x="4673600" y="496163"/>
                </a:lnTo>
                <a:lnTo>
                  <a:pt x="4635500" y="473777"/>
                </a:lnTo>
                <a:lnTo>
                  <a:pt x="4597400" y="451797"/>
                </a:lnTo>
                <a:lnTo>
                  <a:pt x="4559300" y="430232"/>
                </a:lnTo>
                <a:lnTo>
                  <a:pt x="4521200" y="409089"/>
                </a:lnTo>
                <a:lnTo>
                  <a:pt x="4483100" y="388379"/>
                </a:lnTo>
                <a:lnTo>
                  <a:pt x="4445000" y="368108"/>
                </a:lnTo>
                <a:lnTo>
                  <a:pt x="4394200" y="348285"/>
                </a:lnTo>
                <a:lnTo>
                  <a:pt x="4356100" y="328918"/>
                </a:lnTo>
                <a:lnTo>
                  <a:pt x="4305300" y="310016"/>
                </a:lnTo>
                <a:lnTo>
                  <a:pt x="4267200" y="291587"/>
                </a:lnTo>
                <a:lnTo>
                  <a:pt x="4216400" y="273639"/>
                </a:lnTo>
                <a:lnTo>
                  <a:pt x="4178300" y="256182"/>
                </a:lnTo>
                <a:lnTo>
                  <a:pt x="4127500" y="239222"/>
                </a:lnTo>
                <a:lnTo>
                  <a:pt x="4076700" y="222768"/>
                </a:lnTo>
                <a:lnTo>
                  <a:pt x="4025900" y="206830"/>
                </a:lnTo>
                <a:lnTo>
                  <a:pt x="3975100" y="191414"/>
                </a:lnTo>
                <a:lnTo>
                  <a:pt x="3924300" y="176529"/>
                </a:lnTo>
                <a:lnTo>
                  <a:pt x="3873500" y="162185"/>
                </a:lnTo>
                <a:lnTo>
                  <a:pt x="3822700" y="148388"/>
                </a:lnTo>
                <a:lnTo>
                  <a:pt x="3771900" y="135148"/>
                </a:lnTo>
                <a:lnTo>
                  <a:pt x="3721100" y="122472"/>
                </a:lnTo>
                <a:lnTo>
                  <a:pt x="3670300" y="110369"/>
                </a:lnTo>
                <a:lnTo>
                  <a:pt x="3606800" y="98848"/>
                </a:lnTo>
                <a:lnTo>
                  <a:pt x="3556000" y="87916"/>
                </a:lnTo>
                <a:lnTo>
                  <a:pt x="3492500" y="77582"/>
                </a:lnTo>
                <a:lnTo>
                  <a:pt x="3441700" y="67855"/>
                </a:lnTo>
                <a:lnTo>
                  <a:pt x="3378200" y="58742"/>
                </a:lnTo>
                <a:lnTo>
                  <a:pt x="3327400" y="50252"/>
                </a:lnTo>
                <a:lnTo>
                  <a:pt x="3263900" y="42394"/>
                </a:lnTo>
                <a:lnTo>
                  <a:pt x="3200400" y="35175"/>
                </a:lnTo>
                <a:lnTo>
                  <a:pt x="3149600" y="28604"/>
                </a:lnTo>
                <a:lnTo>
                  <a:pt x="3086100" y="22689"/>
                </a:lnTo>
                <a:lnTo>
                  <a:pt x="3022600" y="17440"/>
                </a:lnTo>
                <a:lnTo>
                  <a:pt x="2959100" y="12863"/>
                </a:lnTo>
                <a:lnTo>
                  <a:pt x="2895600" y="8967"/>
                </a:lnTo>
                <a:lnTo>
                  <a:pt x="2844800" y="5761"/>
                </a:lnTo>
                <a:lnTo>
                  <a:pt x="2781300" y="3253"/>
                </a:lnTo>
                <a:lnTo>
                  <a:pt x="2717800" y="1451"/>
                </a:lnTo>
                <a:lnTo>
                  <a:pt x="2654300" y="364"/>
                </a:lnTo>
                <a:lnTo>
                  <a:pt x="2590800" y="0"/>
                </a:lnTo>
                <a:lnTo>
                  <a:pt x="2527300" y="364"/>
                </a:lnTo>
                <a:lnTo>
                  <a:pt x="2463800" y="1451"/>
                </a:lnTo>
                <a:lnTo>
                  <a:pt x="2400300" y="3253"/>
                </a:lnTo>
                <a:lnTo>
                  <a:pt x="2336800" y="5761"/>
                </a:lnTo>
                <a:lnTo>
                  <a:pt x="2273300" y="8967"/>
                </a:lnTo>
                <a:lnTo>
                  <a:pt x="2209800" y="12863"/>
                </a:lnTo>
                <a:lnTo>
                  <a:pt x="2146300" y="17440"/>
                </a:lnTo>
                <a:lnTo>
                  <a:pt x="2082800" y="22689"/>
                </a:lnTo>
                <a:lnTo>
                  <a:pt x="2032000" y="28604"/>
                </a:lnTo>
                <a:lnTo>
                  <a:pt x="1968500" y="35175"/>
                </a:lnTo>
                <a:lnTo>
                  <a:pt x="1905000" y="42394"/>
                </a:lnTo>
                <a:lnTo>
                  <a:pt x="1854200" y="50252"/>
                </a:lnTo>
                <a:lnTo>
                  <a:pt x="1790700" y="58742"/>
                </a:lnTo>
                <a:lnTo>
                  <a:pt x="1727200" y="67855"/>
                </a:lnTo>
                <a:lnTo>
                  <a:pt x="1676400" y="77582"/>
                </a:lnTo>
                <a:lnTo>
                  <a:pt x="1612900" y="87916"/>
                </a:lnTo>
                <a:lnTo>
                  <a:pt x="1562100" y="98848"/>
                </a:lnTo>
                <a:lnTo>
                  <a:pt x="1511300" y="110369"/>
                </a:lnTo>
                <a:lnTo>
                  <a:pt x="1447800" y="122472"/>
                </a:lnTo>
                <a:lnTo>
                  <a:pt x="1397000" y="135148"/>
                </a:lnTo>
                <a:lnTo>
                  <a:pt x="1346200" y="148388"/>
                </a:lnTo>
                <a:lnTo>
                  <a:pt x="1295400" y="162185"/>
                </a:lnTo>
                <a:lnTo>
                  <a:pt x="1244600" y="176529"/>
                </a:lnTo>
                <a:lnTo>
                  <a:pt x="1193800" y="191414"/>
                </a:lnTo>
                <a:lnTo>
                  <a:pt x="1143000" y="206830"/>
                </a:lnTo>
                <a:lnTo>
                  <a:pt x="1092200" y="222768"/>
                </a:lnTo>
                <a:lnTo>
                  <a:pt x="1041400" y="239222"/>
                </a:lnTo>
                <a:lnTo>
                  <a:pt x="1003300" y="256182"/>
                </a:lnTo>
                <a:lnTo>
                  <a:pt x="952500" y="273639"/>
                </a:lnTo>
                <a:lnTo>
                  <a:pt x="901700" y="291587"/>
                </a:lnTo>
                <a:lnTo>
                  <a:pt x="863600" y="310016"/>
                </a:lnTo>
                <a:lnTo>
                  <a:pt x="812800" y="328918"/>
                </a:lnTo>
                <a:lnTo>
                  <a:pt x="774700" y="348285"/>
                </a:lnTo>
                <a:lnTo>
                  <a:pt x="736600" y="368108"/>
                </a:lnTo>
                <a:lnTo>
                  <a:pt x="685800" y="388379"/>
                </a:lnTo>
                <a:lnTo>
                  <a:pt x="647700" y="409089"/>
                </a:lnTo>
                <a:lnTo>
                  <a:pt x="609600" y="430232"/>
                </a:lnTo>
                <a:lnTo>
                  <a:pt x="571500" y="451797"/>
                </a:lnTo>
                <a:lnTo>
                  <a:pt x="533400" y="473777"/>
                </a:lnTo>
                <a:lnTo>
                  <a:pt x="495300" y="496163"/>
                </a:lnTo>
                <a:lnTo>
                  <a:pt x="469900" y="518947"/>
                </a:lnTo>
                <a:lnTo>
                  <a:pt x="431800" y="542122"/>
                </a:lnTo>
                <a:lnTo>
                  <a:pt x="393700" y="565677"/>
                </a:lnTo>
                <a:lnTo>
                  <a:pt x="368300" y="589606"/>
                </a:lnTo>
                <a:lnTo>
                  <a:pt x="342900" y="613899"/>
                </a:lnTo>
                <a:lnTo>
                  <a:pt x="304800" y="638549"/>
                </a:lnTo>
                <a:lnTo>
                  <a:pt x="254000" y="688884"/>
                </a:lnTo>
                <a:lnTo>
                  <a:pt x="203200" y="740545"/>
                </a:lnTo>
                <a:lnTo>
                  <a:pt x="152400" y="793466"/>
                </a:lnTo>
                <a:lnTo>
                  <a:pt x="139700" y="820377"/>
                </a:lnTo>
                <a:lnTo>
                  <a:pt x="114300" y="847578"/>
                </a:lnTo>
                <a:lnTo>
                  <a:pt x="88900" y="902816"/>
                </a:lnTo>
                <a:lnTo>
                  <a:pt x="63500" y="930837"/>
                </a:lnTo>
                <a:lnTo>
                  <a:pt x="25400" y="1016404"/>
                </a:lnTo>
                <a:lnTo>
                  <a:pt x="25400" y="1431140"/>
                </a:lnTo>
                <a:lnTo>
                  <a:pt x="63500" y="1516706"/>
                </a:lnTo>
                <a:lnTo>
                  <a:pt x="88900" y="1544727"/>
                </a:lnTo>
                <a:lnTo>
                  <a:pt x="114300" y="1599965"/>
                </a:lnTo>
                <a:lnTo>
                  <a:pt x="139700" y="1627166"/>
                </a:lnTo>
                <a:lnTo>
                  <a:pt x="152400" y="1654078"/>
                </a:lnTo>
                <a:lnTo>
                  <a:pt x="177800" y="1680691"/>
                </a:lnTo>
                <a:lnTo>
                  <a:pt x="228600" y="1732990"/>
                </a:lnTo>
                <a:lnTo>
                  <a:pt x="279400" y="1783996"/>
                </a:lnTo>
                <a:lnTo>
                  <a:pt x="342900" y="1833644"/>
                </a:lnTo>
                <a:lnTo>
                  <a:pt x="368300" y="1857937"/>
                </a:lnTo>
                <a:lnTo>
                  <a:pt x="393700" y="1881866"/>
                </a:lnTo>
                <a:lnTo>
                  <a:pt x="431800" y="1905421"/>
                </a:lnTo>
                <a:lnTo>
                  <a:pt x="469900" y="1928596"/>
                </a:lnTo>
                <a:lnTo>
                  <a:pt x="495300" y="1951380"/>
                </a:lnTo>
                <a:lnTo>
                  <a:pt x="533400" y="1973766"/>
                </a:lnTo>
                <a:lnTo>
                  <a:pt x="571500" y="1995746"/>
                </a:lnTo>
                <a:lnTo>
                  <a:pt x="609600" y="2017312"/>
                </a:lnTo>
                <a:lnTo>
                  <a:pt x="647700" y="2038454"/>
                </a:lnTo>
                <a:lnTo>
                  <a:pt x="685800" y="2059164"/>
                </a:lnTo>
                <a:lnTo>
                  <a:pt x="736600" y="2079436"/>
                </a:lnTo>
                <a:lnTo>
                  <a:pt x="774700" y="2099259"/>
                </a:lnTo>
                <a:lnTo>
                  <a:pt x="812800" y="2118625"/>
                </a:lnTo>
                <a:lnTo>
                  <a:pt x="863600" y="2137527"/>
                </a:lnTo>
                <a:lnTo>
                  <a:pt x="901700" y="2155956"/>
                </a:lnTo>
                <a:lnTo>
                  <a:pt x="952500" y="2173904"/>
                </a:lnTo>
                <a:lnTo>
                  <a:pt x="1003300" y="2191361"/>
                </a:lnTo>
                <a:lnTo>
                  <a:pt x="1041400" y="2208321"/>
                </a:lnTo>
                <a:lnTo>
                  <a:pt x="1092200" y="2224775"/>
                </a:lnTo>
                <a:lnTo>
                  <a:pt x="1143000" y="2240714"/>
                </a:lnTo>
                <a:lnTo>
                  <a:pt x="1193800" y="2256129"/>
                </a:lnTo>
                <a:lnTo>
                  <a:pt x="1244600" y="2271014"/>
                </a:lnTo>
                <a:lnTo>
                  <a:pt x="1295400" y="2285358"/>
                </a:lnTo>
                <a:lnTo>
                  <a:pt x="1346200" y="2299155"/>
                </a:lnTo>
                <a:lnTo>
                  <a:pt x="1397000" y="2312396"/>
                </a:lnTo>
                <a:lnTo>
                  <a:pt x="1447800" y="2325071"/>
                </a:lnTo>
                <a:lnTo>
                  <a:pt x="1511300" y="2337174"/>
                </a:lnTo>
                <a:lnTo>
                  <a:pt x="1562100" y="2348695"/>
                </a:lnTo>
                <a:lnTo>
                  <a:pt x="1612900" y="2359627"/>
                </a:lnTo>
                <a:lnTo>
                  <a:pt x="1676400" y="2369961"/>
                </a:lnTo>
                <a:lnTo>
                  <a:pt x="1727200" y="2379688"/>
                </a:lnTo>
                <a:lnTo>
                  <a:pt x="1790700" y="2388801"/>
                </a:lnTo>
                <a:lnTo>
                  <a:pt x="1854200" y="2397291"/>
                </a:lnTo>
                <a:lnTo>
                  <a:pt x="1905000" y="2405149"/>
                </a:lnTo>
                <a:lnTo>
                  <a:pt x="1968500" y="2412368"/>
                </a:lnTo>
                <a:lnTo>
                  <a:pt x="2032000" y="2418939"/>
                </a:lnTo>
                <a:lnTo>
                  <a:pt x="2082800" y="2424854"/>
                </a:lnTo>
                <a:lnTo>
                  <a:pt x="2146300" y="2430104"/>
                </a:lnTo>
                <a:lnTo>
                  <a:pt x="2209800" y="2434681"/>
                </a:lnTo>
                <a:lnTo>
                  <a:pt x="2273300" y="2438576"/>
                </a:lnTo>
                <a:lnTo>
                  <a:pt x="2336800" y="2441782"/>
                </a:lnTo>
                <a:lnTo>
                  <a:pt x="2400300" y="2444290"/>
                </a:lnTo>
                <a:lnTo>
                  <a:pt x="2463800" y="2446092"/>
                </a:lnTo>
                <a:lnTo>
                  <a:pt x="2527300" y="2447179"/>
                </a:lnTo>
                <a:lnTo>
                  <a:pt x="2590800" y="2447544"/>
                </a:lnTo>
                <a:lnTo>
                  <a:pt x="2654300" y="2447179"/>
                </a:lnTo>
                <a:lnTo>
                  <a:pt x="2717800" y="2446092"/>
                </a:lnTo>
                <a:lnTo>
                  <a:pt x="2781300" y="2444290"/>
                </a:lnTo>
                <a:lnTo>
                  <a:pt x="2844800" y="2441782"/>
                </a:lnTo>
                <a:lnTo>
                  <a:pt x="2895600" y="2438576"/>
                </a:lnTo>
                <a:lnTo>
                  <a:pt x="2959100" y="2434681"/>
                </a:lnTo>
                <a:lnTo>
                  <a:pt x="3022600" y="2430104"/>
                </a:lnTo>
                <a:lnTo>
                  <a:pt x="3086100" y="2424854"/>
                </a:lnTo>
                <a:lnTo>
                  <a:pt x="3149600" y="2418939"/>
                </a:lnTo>
                <a:lnTo>
                  <a:pt x="3200400" y="2412368"/>
                </a:lnTo>
                <a:lnTo>
                  <a:pt x="3263900" y="2405149"/>
                </a:lnTo>
                <a:lnTo>
                  <a:pt x="3327400" y="2397291"/>
                </a:lnTo>
                <a:lnTo>
                  <a:pt x="3378200" y="2388801"/>
                </a:lnTo>
                <a:lnTo>
                  <a:pt x="3441700" y="2379688"/>
                </a:lnTo>
                <a:lnTo>
                  <a:pt x="3492500" y="2369961"/>
                </a:lnTo>
                <a:lnTo>
                  <a:pt x="3556000" y="2359627"/>
                </a:lnTo>
                <a:lnTo>
                  <a:pt x="3606800" y="2348695"/>
                </a:lnTo>
                <a:lnTo>
                  <a:pt x="3670300" y="2337174"/>
                </a:lnTo>
                <a:lnTo>
                  <a:pt x="3721100" y="2325071"/>
                </a:lnTo>
                <a:lnTo>
                  <a:pt x="3771900" y="2312396"/>
                </a:lnTo>
                <a:lnTo>
                  <a:pt x="3822700" y="2299155"/>
                </a:lnTo>
                <a:lnTo>
                  <a:pt x="3873500" y="2285358"/>
                </a:lnTo>
                <a:lnTo>
                  <a:pt x="3924300" y="2271014"/>
                </a:lnTo>
                <a:lnTo>
                  <a:pt x="3975100" y="2256129"/>
                </a:lnTo>
                <a:lnTo>
                  <a:pt x="4025900" y="2240714"/>
                </a:lnTo>
                <a:lnTo>
                  <a:pt x="4076700" y="2224775"/>
                </a:lnTo>
                <a:lnTo>
                  <a:pt x="4127500" y="2208321"/>
                </a:lnTo>
                <a:lnTo>
                  <a:pt x="4178300" y="2191361"/>
                </a:lnTo>
                <a:lnTo>
                  <a:pt x="4216400" y="2173904"/>
                </a:lnTo>
                <a:lnTo>
                  <a:pt x="4267200" y="2155956"/>
                </a:lnTo>
                <a:lnTo>
                  <a:pt x="4305300" y="2137527"/>
                </a:lnTo>
                <a:lnTo>
                  <a:pt x="4356100" y="2118625"/>
                </a:lnTo>
                <a:lnTo>
                  <a:pt x="4394200" y="2099259"/>
                </a:lnTo>
                <a:lnTo>
                  <a:pt x="4445000" y="2079436"/>
                </a:lnTo>
                <a:lnTo>
                  <a:pt x="4483100" y="2059164"/>
                </a:lnTo>
                <a:lnTo>
                  <a:pt x="4521200" y="2038454"/>
                </a:lnTo>
                <a:lnTo>
                  <a:pt x="4559300" y="2017312"/>
                </a:lnTo>
                <a:lnTo>
                  <a:pt x="4597400" y="1995746"/>
                </a:lnTo>
                <a:lnTo>
                  <a:pt x="4635500" y="1973766"/>
                </a:lnTo>
                <a:lnTo>
                  <a:pt x="4673600" y="1951380"/>
                </a:lnTo>
                <a:lnTo>
                  <a:pt x="4711700" y="1928596"/>
                </a:lnTo>
                <a:lnTo>
                  <a:pt x="4737100" y="1905421"/>
                </a:lnTo>
                <a:lnTo>
                  <a:pt x="4775200" y="1881866"/>
                </a:lnTo>
                <a:lnTo>
                  <a:pt x="4800600" y="1857937"/>
                </a:lnTo>
                <a:lnTo>
                  <a:pt x="4838700" y="1833644"/>
                </a:lnTo>
                <a:lnTo>
                  <a:pt x="4864100" y="1808994"/>
                </a:lnTo>
                <a:lnTo>
                  <a:pt x="4914900" y="1758659"/>
                </a:lnTo>
                <a:lnTo>
                  <a:pt x="4965700" y="1706998"/>
                </a:lnTo>
                <a:lnTo>
                  <a:pt x="5016500" y="1654078"/>
                </a:lnTo>
                <a:lnTo>
                  <a:pt x="5029200" y="1627166"/>
                </a:lnTo>
                <a:lnTo>
                  <a:pt x="5054600" y="1599965"/>
                </a:lnTo>
                <a:lnTo>
                  <a:pt x="5067300" y="1572482"/>
                </a:lnTo>
                <a:lnTo>
                  <a:pt x="5092700" y="1544727"/>
                </a:lnTo>
                <a:lnTo>
                  <a:pt x="5156200" y="1402143"/>
                </a:lnTo>
                <a:close/>
              </a:path>
              <a:path w="5181600" h="2447925">
                <a:moveTo>
                  <a:pt x="5168900" y="1343490"/>
                </a:moveTo>
                <a:lnTo>
                  <a:pt x="5168900" y="1104053"/>
                </a:lnTo>
                <a:lnTo>
                  <a:pt x="5156200" y="1074619"/>
                </a:lnTo>
                <a:lnTo>
                  <a:pt x="5156200" y="1372924"/>
                </a:lnTo>
                <a:lnTo>
                  <a:pt x="5168900" y="1343490"/>
                </a:lnTo>
                <a:close/>
              </a:path>
              <a:path w="5181600" h="2447925">
                <a:moveTo>
                  <a:pt x="5181600" y="1253982"/>
                </a:moveTo>
                <a:lnTo>
                  <a:pt x="5181600" y="1193561"/>
                </a:lnTo>
                <a:lnTo>
                  <a:pt x="5168900" y="1163533"/>
                </a:lnTo>
                <a:lnTo>
                  <a:pt x="5168900" y="1284010"/>
                </a:lnTo>
                <a:lnTo>
                  <a:pt x="5181600" y="1253982"/>
                </a:lnTo>
                <a:close/>
              </a:path>
            </a:pathLst>
          </a:custGeom>
          <a:solidFill>
            <a:srgbClr val="FF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2118" y="3201923"/>
            <a:ext cx="5184775" cy="2447925"/>
          </a:xfrm>
          <a:custGeom>
            <a:avLst/>
            <a:gdLst/>
            <a:ahLst/>
            <a:cxnLst/>
            <a:rect l="l" t="t" r="r" b="b"/>
            <a:pathLst>
              <a:path w="5184775" h="2447925">
                <a:moveTo>
                  <a:pt x="2592323" y="0"/>
                </a:moveTo>
                <a:lnTo>
                  <a:pt x="2528430" y="364"/>
                </a:lnTo>
                <a:lnTo>
                  <a:pt x="2464916" y="1451"/>
                </a:lnTo>
                <a:lnTo>
                  <a:pt x="2401797" y="3253"/>
                </a:lnTo>
                <a:lnTo>
                  <a:pt x="2339093" y="5761"/>
                </a:lnTo>
                <a:lnTo>
                  <a:pt x="2276820" y="8967"/>
                </a:lnTo>
                <a:lnTo>
                  <a:pt x="2214996" y="12863"/>
                </a:lnTo>
                <a:lnTo>
                  <a:pt x="2153640" y="17440"/>
                </a:lnTo>
                <a:lnTo>
                  <a:pt x="2092769" y="22689"/>
                </a:lnTo>
                <a:lnTo>
                  <a:pt x="2032400" y="28604"/>
                </a:lnTo>
                <a:lnTo>
                  <a:pt x="1972553" y="35175"/>
                </a:lnTo>
                <a:lnTo>
                  <a:pt x="1913243" y="42394"/>
                </a:lnTo>
                <a:lnTo>
                  <a:pt x="1854490" y="50252"/>
                </a:lnTo>
                <a:lnTo>
                  <a:pt x="1796311" y="58742"/>
                </a:lnTo>
                <a:lnTo>
                  <a:pt x="1738723" y="67855"/>
                </a:lnTo>
                <a:lnTo>
                  <a:pt x="1681746" y="77582"/>
                </a:lnTo>
                <a:lnTo>
                  <a:pt x="1625395" y="87916"/>
                </a:lnTo>
                <a:lnTo>
                  <a:pt x="1569690" y="98848"/>
                </a:lnTo>
                <a:lnTo>
                  <a:pt x="1514647" y="110369"/>
                </a:lnTo>
                <a:lnTo>
                  <a:pt x="1460285" y="122472"/>
                </a:lnTo>
                <a:lnTo>
                  <a:pt x="1406622" y="135147"/>
                </a:lnTo>
                <a:lnTo>
                  <a:pt x="1353675" y="148388"/>
                </a:lnTo>
                <a:lnTo>
                  <a:pt x="1301462" y="162185"/>
                </a:lnTo>
                <a:lnTo>
                  <a:pt x="1250000" y="176529"/>
                </a:lnTo>
                <a:lnTo>
                  <a:pt x="1199309" y="191414"/>
                </a:lnTo>
                <a:lnTo>
                  <a:pt x="1149404" y="206830"/>
                </a:lnTo>
                <a:lnTo>
                  <a:pt x="1100305" y="222768"/>
                </a:lnTo>
                <a:lnTo>
                  <a:pt x="1052029" y="239222"/>
                </a:lnTo>
                <a:lnTo>
                  <a:pt x="1004594" y="256182"/>
                </a:lnTo>
                <a:lnTo>
                  <a:pt x="958017" y="273639"/>
                </a:lnTo>
                <a:lnTo>
                  <a:pt x="912317" y="291587"/>
                </a:lnTo>
                <a:lnTo>
                  <a:pt x="867510" y="310016"/>
                </a:lnTo>
                <a:lnTo>
                  <a:pt x="823616" y="328918"/>
                </a:lnTo>
                <a:lnTo>
                  <a:pt x="780651" y="348285"/>
                </a:lnTo>
                <a:lnTo>
                  <a:pt x="738634" y="368108"/>
                </a:lnTo>
                <a:lnTo>
                  <a:pt x="697582" y="388379"/>
                </a:lnTo>
                <a:lnTo>
                  <a:pt x="657513" y="409089"/>
                </a:lnTo>
                <a:lnTo>
                  <a:pt x="618445" y="430232"/>
                </a:lnTo>
                <a:lnTo>
                  <a:pt x="580395" y="451797"/>
                </a:lnTo>
                <a:lnTo>
                  <a:pt x="543382" y="473777"/>
                </a:lnTo>
                <a:lnTo>
                  <a:pt x="507423" y="496163"/>
                </a:lnTo>
                <a:lnTo>
                  <a:pt x="472536" y="518947"/>
                </a:lnTo>
                <a:lnTo>
                  <a:pt x="438739" y="542122"/>
                </a:lnTo>
                <a:lnTo>
                  <a:pt x="406049" y="565677"/>
                </a:lnTo>
                <a:lnTo>
                  <a:pt x="374484" y="589606"/>
                </a:lnTo>
                <a:lnTo>
                  <a:pt x="344063" y="613899"/>
                </a:lnTo>
                <a:lnTo>
                  <a:pt x="314803" y="638549"/>
                </a:lnTo>
                <a:lnTo>
                  <a:pt x="259836" y="688884"/>
                </a:lnTo>
                <a:lnTo>
                  <a:pt x="209726" y="740545"/>
                </a:lnTo>
                <a:lnTo>
                  <a:pt x="164615" y="793465"/>
                </a:lnTo>
                <a:lnTo>
                  <a:pt x="124646" y="847578"/>
                </a:lnTo>
                <a:lnTo>
                  <a:pt x="89961" y="902816"/>
                </a:lnTo>
                <a:lnTo>
                  <a:pt x="60702" y="959114"/>
                </a:lnTo>
                <a:lnTo>
                  <a:pt x="37011" y="1016403"/>
                </a:lnTo>
                <a:lnTo>
                  <a:pt x="19031" y="1074619"/>
                </a:lnTo>
                <a:lnTo>
                  <a:pt x="6904" y="1133694"/>
                </a:lnTo>
                <a:lnTo>
                  <a:pt x="773" y="1193561"/>
                </a:lnTo>
                <a:lnTo>
                  <a:pt x="0" y="1223771"/>
                </a:lnTo>
                <a:lnTo>
                  <a:pt x="773" y="1253982"/>
                </a:lnTo>
                <a:lnTo>
                  <a:pt x="6904" y="1313849"/>
                </a:lnTo>
                <a:lnTo>
                  <a:pt x="19031" y="1372924"/>
                </a:lnTo>
                <a:lnTo>
                  <a:pt x="37011" y="1431139"/>
                </a:lnTo>
                <a:lnTo>
                  <a:pt x="60702" y="1488429"/>
                </a:lnTo>
                <a:lnTo>
                  <a:pt x="89961" y="1544727"/>
                </a:lnTo>
                <a:lnTo>
                  <a:pt x="124646" y="1599965"/>
                </a:lnTo>
                <a:lnTo>
                  <a:pt x="164615" y="1654077"/>
                </a:lnTo>
                <a:lnTo>
                  <a:pt x="209726" y="1706998"/>
                </a:lnTo>
                <a:lnTo>
                  <a:pt x="259836" y="1758659"/>
                </a:lnTo>
                <a:lnTo>
                  <a:pt x="314803" y="1808994"/>
                </a:lnTo>
                <a:lnTo>
                  <a:pt x="344063" y="1833644"/>
                </a:lnTo>
                <a:lnTo>
                  <a:pt x="374484" y="1857937"/>
                </a:lnTo>
                <a:lnTo>
                  <a:pt x="406049" y="1881866"/>
                </a:lnTo>
                <a:lnTo>
                  <a:pt x="438739" y="1905421"/>
                </a:lnTo>
                <a:lnTo>
                  <a:pt x="472536" y="1928595"/>
                </a:lnTo>
                <a:lnTo>
                  <a:pt x="507423" y="1951380"/>
                </a:lnTo>
                <a:lnTo>
                  <a:pt x="543382" y="1973766"/>
                </a:lnTo>
                <a:lnTo>
                  <a:pt x="580395" y="1995746"/>
                </a:lnTo>
                <a:lnTo>
                  <a:pt x="618445" y="2017311"/>
                </a:lnTo>
                <a:lnTo>
                  <a:pt x="657513" y="2038454"/>
                </a:lnTo>
                <a:lnTo>
                  <a:pt x="697582" y="2059164"/>
                </a:lnTo>
                <a:lnTo>
                  <a:pt x="738634" y="2079435"/>
                </a:lnTo>
                <a:lnTo>
                  <a:pt x="780651" y="2099258"/>
                </a:lnTo>
                <a:lnTo>
                  <a:pt x="823616" y="2118625"/>
                </a:lnTo>
                <a:lnTo>
                  <a:pt x="867510" y="2137527"/>
                </a:lnTo>
                <a:lnTo>
                  <a:pt x="912317" y="2155956"/>
                </a:lnTo>
                <a:lnTo>
                  <a:pt x="958017" y="2173903"/>
                </a:lnTo>
                <a:lnTo>
                  <a:pt x="1004594" y="2191361"/>
                </a:lnTo>
                <a:lnTo>
                  <a:pt x="1052029" y="2208321"/>
                </a:lnTo>
                <a:lnTo>
                  <a:pt x="1100305" y="2224775"/>
                </a:lnTo>
                <a:lnTo>
                  <a:pt x="1149404" y="2240713"/>
                </a:lnTo>
                <a:lnTo>
                  <a:pt x="1199309" y="2256129"/>
                </a:lnTo>
                <a:lnTo>
                  <a:pt x="1250000" y="2271014"/>
                </a:lnTo>
                <a:lnTo>
                  <a:pt x="1301462" y="2285358"/>
                </a:lnTo>
                <a:lnTo>
                  <a:pt x="1353675" y="2299155"/>
                </a:lnTo>
                <a:lnTo>
                  <a:pt x="1406622" y="2312395"/>
                </a:lnTo>
                <a:lnTo>
                  <a:pt x="1460285" y="2325071"/>
                </a:lnTo>
                <a:lnTo>
                  <a:pt x="1514647" y="2337174"/>
                </a:lnTo>
                <a:lnTo>
                  <a:pt x="1569690" y="2348695"/>
                </a:lnTo>
                <a:lnTo>
                  <a:pt x="1625395" y="2359627"/>
                </a:lnTo>
                <a:lnTo>
                  <a:pt x="1681746" y="2369961"/>
                </a:lnTo>
                <a:lnTo>
                  <a:pt x="1738723" y="2379688"/>
                </a:lnTo>
                <a:lnTo>
                  <a:pt x="1796311" y="2388801"/>
                </a:lnTo>
                <a:lnTo>
                  <a:pt x="1854490" y="2397291"/>
                </a:lnTo>
                <a:lnTo>
                  <a:pt x="1913243" y="2405149"/>
                </a:lnTo>
                <a:lnTo>
                  <a:pt x="1972553" y="2412368"/>
                </a:lnTo>
                <a:lnTo>
                  <a:pt x="2032400" y="2418939"/>
                </a:lnTo>
                <a:lnTo>
                  <a:pt x="2092769" y="2424853"/>
                </a:lnTo>
                <a:lnTo>
                  <a:pt x="2153640" y="2430103"/>
                </a:lnTo>
                <a:lnTo>
                  <a:pt x="2214996" y="2434680"/>
                </a:lnTo>
                <a:lnTo>
                  <a:pt x="2276820" y="2438576"/>
                </a:lnTo>
                <a:lnTo>
                  <a:pt x="2339093" y="2441782"/>
                </a:lnTo>
                <a:lnTo>
                  <a:pt x="2401797" y="2444290"/>
                </a:lnTo>
                <a:lnTo>
                  <a:pt x="2464916" y="2446092"/>
                </a:lnTo>
                <a:lnTo>
                  <a:pt x="2528430" y="2447179"/>
                </a:lnTo>
                <a:lnTo>
                  <a:pt x="2592323" y="2447543"/>
                </a:lnTo>
                <a:lnTo>
                  <a:pt x="2656283" y="2447179"/>
                </a:lnTo>
                <a:lnTo>
                  <a:pt x="2719860" y="2446092"/>
                </a:lnTo>
                <a:lnTo>
                  <a:pt x="2783036" y="2444290"/>
                </a:lnTo>
                <a:lnTo>
                  <a:pt x="2845796" y="2441782"/>
                </a:lnTo>
                <a:lnTo>
                  <a:pt x="2908119" y="2438576"/>
                </a:lnTo>
                <a:lnTo>
                  <a:pt x="2969990" y="2434680"/>
                </a:lnTo>
                <a:lnTo>
                  <a:pt x="3031390" y="2430103"/>
                </a:lnTo>
                <a:lnTo>
                  <a:pt x="3092302" y="2424853"/>
                </a:lnTo>
                <a:lnTo>
                  <a:pt x="3152707" y="2418939"/>
                </a:lnTo>
                <a:lnTo>
                  <a:pt x="3212588" y="2412368"/>
                </a:lnTo>
                <a:lnTo>
                  <a:pt x="3271928" y="2405149"/>
                </a:lnTo>
                <a:lnTo>
                  <a:pt x="3330709" y="2397291"/>
                </a:lnTo>
                <a:lnTo>
                  <a:pt x="3388912" y="2388801"/>
                </a:lnTo>
                <a:lnTo>
                  <a:pt x="3446521" y="2379688"/>
                </a:lnTo>
                <a:lnTo>
                  <a:pt x="3503518" y="2369961"/>
                </a:lnTo>
                <a:lnTo>
                  <a:pt x="3559884" y="2359627"/>
                </a:lnTo>
                <a:lnTo>
                  <a:pt x="3615603" y="2348695"/>
                </a:lnTo>
                <a:lnTo>
                  <a:pt x="3670657" y="2337174"/>
                </a:lnTo>
                <a:lnTo>
                  <a:pt x="3725027" y="2325071"/>
                </a:lnTo>
                <a:lnTo>
                  <a:pt x="3778697" y="2312395"/>
                </a:lnTo>
                <a:lnTo>
                  <a:pt x="3831648" y="2299155"/>
                </a:lnTo>
                <a:lnTo>
                  <a:pt x="3883862" y="2285358"/>
                </a:lnTo>
                <a:lnTo>
                  <a:pt x="3935323" y="2271014"/>
                </a:lnTo>
                <a:lnTo>
                  <a:pt x="3986013" y="2256129"/>
                </a:lnTo>
                <a:lnTo>
                  <a:pt x="4035913" y="2240713"/>
                </a:lnTo>
                <a:lnTo>
                  <a:pt x="4085006" y="2224775"/>
                </a:lnTo>
                <a:lnTo>
                  <a:pt x="4133274" y="2208321"/>
                </a:lnTo>
                <a:lnTo>
                  <a:pt x="4180700" y="2191361"/>
                </a:lnTo>
                <a:lnTo>
                  <a:pt x="4227266" y="2173903"/>
                </a:lnTo>
                <a:lnTo>
                  <a:pt x="4272954" y="2155956"/>
                </a:lnTo>
                <a:lnTo>
                  <a:pt x="4317747" y="2137527"/>
                </a:lnTo>
                <a:lnTo>
                  <a:pt x="4361627" y="2118625"/>
                </a:lnTo>
                <a:lnTo>
                  <a:pt x="4404576" y="2099258"/>
                </a:lnTo>
                <a:lnTo>
                  <a:pt x="4446576" y="2079435"/>
                </a:lnTo>
                <a:lnTo>
                  <a:pt x="4487610" y="2059164"/>
                </a:lnTo>
                <a:lnTo>
                  <a:pt x="4527660" y="2038454"/>
                </a:lnTo>
                <a:lnTo>
                  <a:pt x="4566708" y="2017311"/>
                </a:lnTo>
                <a:lnTo>
                  <a:pt x="4604738" y="1995746"/>
                </a:lnTo>
                <a:lnTo>
                  <a:pt x="4641730" y="1973766"/>
                </a:lnTo>
                <a:lnTo>
                  <a:pt x="4677667" y="1951380"/>
                </a:lnTo>
                <a:lnTo>
                  <a:pt x="4712532" y="1928595"/>
                </a:lnTo>
                <a:lnTo>
                  <a:pt x="4746307" y="1905421"/>
                </a:lnTo>
                <a:lnTo>
                  <a:pt x="4778975" y="1881866"/>
                </a:lnTo>
                <a:lnTo>
                  <a:pt x="4810516" y="1857937"/>
                </a:lnTo>
                <a:lnTo>
                  <a:pt x="4840915" y="1833644"/>
                </a:lnTo>
                <a:lnTo>
                  <a:pt x="4870152" y="1808994"/>
                </a:lnTo>
                <a:lnTo>
                  <a:pt x="4925074" y="1758659"/>
                </a:lnTo>
                <a:lnTo>
                  <a:pt x="4975141" y="1706998"/>
                </a:lnTo>
                <a:lnTo>
                  <a:pt x="5020210" y="1654077"/>
                </a:lnTo>
                <a:lnTo>
                  <a:pt x="5060140" y="1599965"/>
                </a:lnTo>
                <a:lnTo>
                  <a:pt x="5094789" y="1544727"/>
                </a:lnTo>
                <a:lnTo>
                  <a:pt x="5124017" y="1488429"/>
                </a:lnTo>
                <a:lnTo>
                  <a:pt x="5147680" y="1431139"/>
                </a:lnTo>
                <a:lnTo>
                  <a:pt x="5165639" y="1372924"/>
                </a:lnTo>
                <a:lnTo>
                  <a:pt x="5177751" y="1313849"/>
                </a:lnTo>
                <a:lnTo>
                  <a:pt x="5183875" y="1253982"/>
                </a:lnTo>
                <a:lnTo>
                  <a:pt x="5184647" y="1223771"/>
                </a:lnTo>
                <a:lnTo>
                  <a:pt x="5183875" y="1193561"/>
                </a:lnTo>
                <a:lnTo>
                  <a:pt x="5177751" y="1133694"/>
                </a:lnTo>
                <a:lnTo>
                  <a:pt x="5165639" y="1074619"/>
                </a:lnTo>
                <a:lnTo>
                  <a:pt x="5147680" y="1016403"/>
                </a:lnTo>
                <a:lnTo>
                  <a:pt x="5124017" y="959114"/>
                </a:lnTo>
                <a:lnTo>
                  <a:pt x="5094789" y="902816"/>
                </a:lnTo>
                <a:lnTo>
                  <a:pt x="5060140" y="847578"/>
                </a:lnTo>
                <a:lnTo>
                  <a:pt x="5020210" y="793465"/>
                </a:lnTo>
                <a:lnTo>
                  <a:pt x="4975141" y="740545"/>
                </a:lnTo>
                <a:lnTo>
                  <a:pt x="4925074" y="688884"/>
                </a:lnTo>
                <a:lnTo>
                  <a:pt x="4870152" y="638549"/>
                </a:lnTo>
                <a:lnTo>
                  <a:pt x="4840915" y="613899"/>
                </a:lnTo>
                <a:lnTo>
                  <a:pt x="4810516" y="589606"/>
                </a:lnTo>
                <a:lnTo>
                  <a:pt x="4778975" y="565677"/>
                </a:lnTo>
                <a:lnTo>
                  <a:pt x="4746307" y="542122"/>
                </a:lnTo>
                <a:lnTo>
                  <a:pt x="4712532" y="518947"/>
                </a:lnTo>
                <a:lnTo>
                  <a:pt x="4677667" y="496163"/>
                </a:lnTo>
                <a:lnTo>
                  <a:pt x="4641730" y="473777"/>
                </a:lnTo>
                <a:lnTo>
                  <a:pt x="4604738" y="451797"/>
                </a:lnTo>
                <a:lnTo>
                  <a:pt x="4566708" y="430232"/>
                </a:lnTo>
                <a:lnTo>
                  <a:pt x="4527660" y="409089"/>
                </a:lnTo>
                <a:lnTo>
                  <a:pt x="4487610" y="388379"/>
                </a:lnTo>
                <a:lnTo>
                  <a:pt x="4446576" y="368108"/>
                </a:lnTo>
                <a:lnTo>
                  <a:pt x="4404576" y="348285"/>
                </a:lnTo>
                <a:lnTo>
                  <a:pt x="4361627" y="328918"/>
                </a:lnTo>
                <a:lnTo>
                  <a:pt x="4317747" y="310016"/>
                </a:lnTo>
                <a:lnTo>
                  <a:pt x="4272954" y="291587"/>
                </a:lnTo>
                <a:lnTo>
                  <a:pt x="4227266" y="273639"/>
                </a:lnTo>
                <a:lnTo>
                  <a:pt x="4180700" y="256182"/>
                </a:lnTo>
                <a:lnTo>
                  <a:pt x="4133274" y="239222"/>
                </a:lnTo>
                <a:lnTo>
                  <a:pt x="4085006" y="222768"/>
                </a:lnTo>
                <a:lnTo>
                  <a:pt x="4035913" y="206830"/>
                </a:lnTo>
                <a:lnTo>
                  <a:pt x="3986013" y="191414"/>
                </a:lnTo>
                <a:lnTo>
                  <a:pt x="3935323" y="176529"/>
                </a:lnTo>
                <a:lnTo>
                  <a:pt x="3883862" y="162185"/>
                </a:lnTo>
                <a:lnTo>
                  <a:pt x="3831648" y="148388"/>
                </a:lnTo>
                <a:lnTo>
                  <a:pt x="3778697" y="135147"/>
                </a:lnTo>
                <a:lnTo>
                  <a:pt x="3725027" y="122472"/>
                </a:lnTo>
                <a:lnTo>
                  <a:pt x="3670657" y="110369"/>
                </a:lnTo>
                <a:lnTo>
                  <a:pt x="3615603" y="98848"/>
                </a:lnTo>
                <a:lnTo>
                  <a:pt x="3559884" y="87916"/>
                </a:lnTo>
                <a:lnTo>
                  <a:pt x="3503518" y="77582"/>
                </a:lnTo>
                <a:lnTo>
                  <a:pt x="3446521" y="67855"/>
                </a:lnTo>
                <a:lnTo>
                  <a:pt x="3388912" y="58742"/>
                </a:lnTo>
                <a:lnTo>
                  <a:pt x="3330709" y="50252"/>
                </a:lnTo>
                <a:lnTo>
                  <a:pt x="3271928" y="42394"/>
                </a:lnTo>
                <a:lnTo>
                  <a:pt x="3212588" y="35175"/>
                </a:lnTo>
                <a:lnTo>
                  <a:pt x="3152707" y="28604"/>
                </a:lnTo>
                <a:lnTo>
                  <a:pt x="3092302" y="22689"/>
                </a:lnTo>
                <a:lnTo>
                  <a:pt x="3031390" y="17440"/>
                </a:lnTo>
                <a:lnTo>
                  <a:pt x="2969990" y="12863"/>
                </a:lnTo>
                <a:lnTo>
                  <a:pt x="2908119" y="8967"/>
                </a:lnTo>
                <a:lnTo>
                  <a:pt x="2845796" y="5761"/>
                </a:lnTo>
                <a:lnTo>
                  <a:pt x="2783036" y="3253"/>
                </a:lnTo>
                <a:lnTo>
                  <a:pt x="2719860" y="1451"/>
                </a:lnTo>
                <a:lnTo>
                  <a:pt x="2656283" y="364"/>
                </a:lnTo>
                <a:lnTo>
                  <a:pt x="2592323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09276" y="4637022"/>
            <a:ext cx="1415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Prosesler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4341" y="4637022"/>
            <a:ext cx="1398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Sistemler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50670" y="3561588"/>
            <a:ext cx="2519680" cy="1224280"/>
          </a:xfrm>
          <a:custGeom>
            <a:avLst/>
            <a:gdLst/>
            <a:ahLst/>
            <a:cxnLst/>
            <a:rect l="l" t="t" r="r" b="b"/>
            <a:pathLst>
              <a:path w="2519679" h="1224279">
                <a:moveTo>
                  <a:pt x="2519172" y="612648"/>
                </a:moveTo>
                <a:lnTo>
                  <a:pt x="2513054" y="551885"/>
                </a:lnTo>
                <a:lnTo>
                  <a:pt x="2495088" y="492815"/>
                </a:lnTo>
                <a:lnTo>
                  <a:pt x="2465851" y="435717"/>
                </a:lnTo>
                <a:lnTo>
                  <a:pt x="2425921" y="380872"/>
                </a:lnTo>
                <a:lnTo>
                  <a:pt x="2375876" y="328562"/>
                </a:lnTo>
                <a:lnTo>
                  <a:pt x="2316295" y="279067"/>
                </a:lnTo>
                <a:lnTo>
                  <a:pt x="2283109" y="255463"/>
                </a:lnTo>
                <a:lnTo>
                  <a:pt x="2247755" y="232668"/>
                </a:lnTo>
                <a:lnTo>
                  <a:pt x="2210307" y="210717"/>
                </a:lnTo>
                <a:lnTo>
                  <a:pt x="2170835" y="189645"/>
                </a:lnTo>
                <a:lnTo>
                  <a:pt x="2129413" y="169489"/>
                </a:lnTo>
                <a:lnTo>
                  <a:pt x="2086113" y="150281"/>
                </a:lnTo>
                <a:lnTo>
                  <a:pt x="2041006" y="132059"/>
                </a:lnTo>
                <a:lnTo>
                  <a:pt x="1994166" y="114856"/>
                </a:lnTo>
                <a:lnTo>
                  <a:pt x="1945664" y="98708"/>
                </a:lnTo>
                <a:lnTo>
                  <a:pt x="1895573" y="83650"/>
                </a:lnTo>
                <a:lnTo>
                  <a:pt x="1843965" y="69718"/>
                </a:lnTo>
                <a:lnTo>
                  <a:pt x="1790913" y="56945"/>
                </a:lnTo>
                <a:lnTo>
                  <a:pt x="1736487" y="45368"/>
                </a:lnTo>
                <a:lnTo>
                  <a:pt x="1680762" y="35022"/>
                </a:lnTo>
                <a:lnTo>
                  <a:pt x="1623808" y="25941"/>
                </a:lnTo>
                <a:lnTo>
                  <a:pt x="1565699" y="18161"/>
                </a:lnTo>
                <a:lnTo>
                  <a:pt x="1506507" y="11716"/>
                </a:lnTo>
                <a:lnTo>
                  <a:pt x="1446303" y="6643"/>
                </a:lnTo>
                <a:lnTo>
                  <a:pt x="1385160" y="2975"/>
                </a:lnTo>
                <a:lnTo>
                  <a:pt x="1323151" y="749"/>
                </a:lnTo>
                <a:lnTo>
                  <a:pt x="1260348" y="0"/>
                </a:lnTo>
                <a:lnTo>
                  <a:pt x="1197410" y="749"/>
                </a:lnTo>
                <a:lnTo>
                  <a:pt x="1135274" y="2975"/>
                </a:lnTo>
                <a:lnTo>
                  <a:pt x="1074013" y="6643"/>
                </a:lnTo>
                <a:lnTo>
                  <a:pt x="1013699" y="11716"/>
                </a:lnTo>
                <a:lnTo>
                  <a:pt x="954403" y="18161"/>
                </a:lnTo>
                <a:lnTo>
                  <a:pt x="896197" y="25941"/>
                </a:lnTo>
                <a:lnTo>
                  <a:pt x="839155" y="35022"/>
                </a:lnTo>
                <a:lnTo>
                  <a:pt x="783346" y="45368"/>
                </a:lnTo>
                <a:lnTo>
                  <a:pt x="728845" y="56945"/>
                </a:lnTo>
                <a:lnTo>
                  <a:pt x="675722" y="69718"/>
                </a:lnTo>
                <a:lnTo>
                  <a:pt x="624049" y="83650"/>
                </a:lnTo>
                <a:lnTo>
                  <a:pt x="573899" y="98708"/>
                </a:lnTo>
                <a:lnTo>
                  <a:pt x="525344" y="114856"/>
                </a:lnTo>
                <a:lnTo>
                  <a:pt x="478456" y="132059"/>
                </a:lnTo>
                <a:lnTo>
                  <a:pt x="433306" y="150281"/>
                </a:lnTo>
                <a:lnTo>
                  <a:pt x="389966" y="169489"/>
                </a:lnTo>
                <a:lnTo>
                  <a:pt x="348509" y="189645"/>
                </a:lnTo>
                <a:lnTo>
                  <a:pt x="309007" y="210717"/>
                </a:lnTo>
                <a:lnTo>
                  <a:pt x="271532" y="232668"/>
                </a:lnTo>
                <a:lnTo>
                  <a:pt x="236155" y="255463"/>
                </a:lnTo>
                <a:lnTo>
                  <a:pt x="202949" y="279067"/>
                </a:lnTo>
                <a:lnTo>
                  <a:pt x="171986" y="303445"/>
                </a:lnTo>
                <a:lnTo>
                  <a:pt x="143337" y="328562"/>
                </a:lnTo>
                <a:lnTo>
                  <a:pt x="93272" y="380872"/>
                </a:lnTo>
                <a:lnTo>
                  <a:pt x="53329" y="435717"/>
                </a:lnTo>
                <a:lnTo>
                  <a:pt x="24086" y="492815"/>
                </a:lnTo>
                <a:lnTo>
                  <a:pt x="6117" y="551885"/>
                </a:lnTo>
                <a:lnTo>
                  <a:pt x="0" y="612648"/>
                </a:lnTo>
                <a:lnTo>
                  <a:pt x="1541" y="643218"/>
                </a:lnTo>
                <a:lnTo>
                  <a:pt x="13656" y="703138"/>
                </a:lnTo>
                <a:lnTo>
                  <a:pt x="37334" y="761199"/>
                </a:lnTo>
                <a:lnTo>
                  <a:pt x="71999" y="817123"/>
                </a:lnTo>
                <a:lnTo>
                  <a:pt x="117075" y="870634"/>
                </a:lnTo>
                <a:lnTo>
                  <a:pt x="171986" y="921455"/>
                </a:lnTo>
                <a:lnTo>
                  <a:pt x="202949" y="945770"/>
                </a:lnTo>
                <a:lnTo>
                  <a:pt x="236155" y="969309"/>
                </a:lnTo>
                <a:lnTo>
                  <a:pt x="271532" y="992037"/>
                </a:lnTo>
                <a:lnTo>
                  <a:pt x="309007" y="1013920"/>
                </a:lnTo>
                <a:lnTo>
                  <a:pt x="348509" y="1034922"/>
                </a:lnTo>
                <a:lnTo>
                  <a:pt x="389966" y="1055010"/>
                </a:lnTo>
                <a:lnTo>
                  <a:pt x="433306" y="1074148"/>
                </a:lnTo>
                <a:lnTo>
                  <a:pt x="478456" y="1092303"/>
                </a:lnTo>
                <a:lnTo>
                  <a:pt x="525344" y="1109438"/>
                </a:lnTo>
                <a:lnTo>
                  <a:pt x="573899" y="1125521"/>
                </a:lnTo>
                <a:lnTo>
                  <a:pt x="624049" y="1140516"/>
                </a:lnTo>
                <a:lnTo>
                  <a:pt x="675722" y="1154389"/>
                </a:lnTo>
                <a:lnTo>
                  <a:pt x="728845" y="1167104"/>
                </a:lnTo>
                <a:lnTo>
                  <a:pt x="783346" y="1178628"/>
                </a:lnTo>
                <a:lnTo>
                  <a:pt x="839155" y="1188926"/>
                </a:lnTo>
                <a:lnTo>
                  <a:pt x="896197" y="1197963"/>
                </a:lnTo>
                <a:lnTo>
                  <a:pt x="954403" y="1205705"/>
                </a:lnTo>
                <a:lnTo>
                  <a:pt x="1013699" y="1212117"/>
                </a:lnTo>
                <a:lnTo>
                  <a:pt x="1074013" y="1217164"/>
                </a:lnTo>
                <a:lnTo>
                  <a:pt x="1135274" y="1220812"/>
                </a:lnTo>
                <a:lnTo>
                  <a:pt x="1197410" y="1223026"/>
                </a:lnTo>
                <a:lnTo>
                  <a:pt x="1260348" y="1223772"/>
                </a:lnTo>
                <a:lnTo>
                  <a:pt x="1323151" y="1223026"/>
                </a:lnTo>
                <a:lnTo>
                  <a:pt x="1385160" y="1220812"/>
                </a:lnTo>
                <a:lnTo>
                  <a:pt x="1446303" y="1217164"/>
                </a:lnTo>
                <a:lnTo>
                  <a:pt x="1506507" y="1212117"/>
                </a:lnTo>
                <a:lnTo>
                  <a:pt x="1565699" y="1205705"/>
                </a:lnTo>
                <a:lnTo>
                  <a:pt x="1623808" y="1197963"/>
                </a:lnTo>
                <a:lnTo>
                  <a:pt x="1680762" y="1188926"/>
                </a:lnTo>
                <a:lnTo>
                  <a:pt x="1736487" y="1178628"/>
                </a:lnTo>
                <a:lnTo>
                  <a:pt x="1790913" y="1167104"/>
                </a:lnTo>
                <a:lnTo>
                  <a:pt x="1843965" y="1154389"/>
                </a:lnTo>
                <a:lnTo>
                  <a:pt x="1895573" y="1140516"/>
                </a:lnTo>
                <a:lnTo>
                  <a:pt x="1945664" y="1125521"/>
                </a:lnTo>
                <a:lnTo>
                  <a:pt x="1994166" y="1109438"/>
                </a:lnTo>
                <a:lnTo>
                  <a:pt x="2041006" y="1092303"/>
                </a:lnTo>
                <a:lnTo>
                  <a:pt x="2086113" y="1074148"/>
                </a:lnTo>
                <a:lnTo>
                  <a:pt x="2129413" y="1055010"/>
                </a:lnTo>
                <a:lnTo>
                  <a:pt x="2170835" y="1034922"/>
                </a:lnTo>
                <a:lnTo>
                  <a:pt x="2210307" y="1013920"/>
                </a:lnTo>
                <a:lnTo>
                  <a:pt x="2247755" y="992037"/>
                </a:lnTo>
                <a:lnTo>
                  <a:pt x="2283109" y="969309"/>
                </a:lnTo>
                <a:lnTo>
                  <a:pt x="2316295" y="945770"/>
                </a:lnTo>
                <a:lnTo>
                  <a:pt x="2347242" y="921455"/>
                </a:lnTo>
                <a:lnTo>
                  <a:pt x="2402127" y="870634"/>
                </a:lnTo>
                <a:lnTo>
                  <a:pt x="2447187" y="817123"/>
                </a:lnTo>
                <a:lnTo>
                  <a:pt x="2481842" y="761199"/>
                </a:lnTo>
                <a:lnTo>
                  <a:pt x="2505516" y="703138"/>
                </a:lnTo>
                <a:lnTo>
                  <a:pt x="2517630" y="643218"/>
                </a:lnTo>
                <a:lnTo>
                  <a:pt x="2519172" y="612648"/>
                </a:lnTo>
                <a:close/>
              </a:path>
            </a:pathLst>
          </a:custGeom>
          <a:solidFill>
            <a:srgbClr val="65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0669" y="3561588"/>
            <a:ext cx="2519680" cy="1224280"/>
          </a:xfrm>
          <a:custGeom>
            <a:avLst/>
            <a:gdLst/>
            <a:ahLst/>
            <a:cxnLst/>
            <a:rect l="l" t="t" r="r" b="b"/>
            <a:pathLst>
              <a:path w="2519679" h="1224279">
                <a:moveTo>
                  <a:pt x="1260347" y="0"/>
                </a:moveTo>
                <a:lnTo>
                  <a:pt x="1197409" y="749"/>
                </a:lnTo>
                <a:lnTo>
                  <a:pt x="1135274" y="2975"/>
                </a:lnTo>
                <a:lnTo>
                  <a:pt x="1074013" y="6643"/>
                </a:lnTo>
                <a:lnTo>
                  <a:pt x="1013699" y="11716"/>
                </a:lnTo>
                <a:lnTo>
                  <a:pt x="954403" y="18161"/>
                </a:lnTo>
                <a:lnTo>
                  <a:pt x="896197" y="25941"/>
                </a:lnTo>
                <a:lnTo>
                  <a:pt x="839155" y="35022"/>
                </a:lnTo>
                <a:lnTo>
                  <a:pt x="783346" y="45368"/>
                </a:lnTo>
                <a:lnTo>
                  <a:pt x="728845" y="56945"/>
                </a:lnTo>
                <a:lnTo>
                  <a:pt x="675722" y="69718"/>
                </a:lnTo>
                <a:lnTo>
                  <a:pt x="624049" y="83650"/>
                </a:lnTo>
                <a:lnTo>
                  <a:pt x="573899" y="98708"/>
                </a:lnTo>
                <a:lnTo>
                  <a:pt x="525344" y="114856"/>
                </a:lnTo>
                <a:lnTo>
                  <a:pt x="478456" y="132059"/>
                </a:lnTo>
                <a:lnTo>
                  <a:pt x="433306" y="150281"/>
                </a:lnTo>
                <a:lnTo>
                  <a:pt x="389966" y="169489"/>
                </a:lnTo>
                <a:lnTo>
                  <a:pt x="348509" y="189645"/>
                </a:lnTo>
                <a:lnTo>
                  <a:pt x="309007" y="210717"/>
                </a:lnTo>
                <a:lnTo>
                  <a:pt x="271532" y="232668"/>
                </a:lnTo>
                <a:lnTo>
                  <a:pt x="236155" y="255463"/>
                </a:lnTo>
                <a:lnTo>
                  <a:pt x="202949" y="279067"/>
                </a:lnTo>
                <a:lnTo>
                  <a:pt x="171986" y="303445"/>
                </a:lnTo>
                <a:lnTo>
                  <a:pt x="143337" y="328562"/>
                </a:lnTo>
                <a:lnTo>
                  <a:pt x="93272" y="380872"/>
                </a:lnTo>
                <a:lnTo>
                  <a:pt x="53329" y="435717"/>
                </a:lnTo>
                <a:lnTo>
                  <a:pt x="24086" y="492815"/>
                </a:lnTo>
                <a:lnTo>
                  <a:pt x="6117" y="551885"/>
                </a:lnTo>
                <a:lnTo>
                  <a:pt x="0" y="612647"/>
                </a:lnTo>
                <a:lnTo>
                  <a:pt x="1541" y="643218"/>
                </a:lnTo>
                <a:lnTo>
                  <a:pt x="13656" y="703138"/>
                </a:lnTo>
                <a:lnTo>
                  <a:pt x="37334" y="761199"/>
                </a:lnTo>
                <a:lnTo>
                  <a:pt x="71999" y="817123"/>
                </a:lnTo>
                <a:lnTo>
                  <a:pt x="117075" y="870634"/>
                </a:lnTo>
                <a:lnTo>
                  <a:pt x="171986" y="921455"/>
                </a:lnTo>
                <a:lnTo>
                  <a:pt x="202949" y="945770"/>
                </a:lnTo>
                <a:lnTo>
                  <a:pt x="236155" y="969309"/>
                </a:lnTo>
                <a:lnTo>
                  <a:pt x="271532" y="992037"/>
                </a:lnTo>
                <a:lnTo>
                  <a:pt x="309007" y="1013920"/>
                </a:lnTo>
                <a:lnTo>
                  <a:pt x="348509" y="1034922"/>
                </a:lnTo>
                <a:lnTo>
                  <a:pt x="389966" y="1055010"/>
                </a:lnTo>
                <a:lnTo>
                  <a:pt x="433306" y="1074148"/>
                </a:lnTo>
                <a:lnTo>
                  <a:pt x="478456" y="1092302"/>
                </a:lnTo>
                <a:lnTo>
                  <a:pt x="525344" y="1109438"/>
                </a:lnTo>
                <a:lnTo>
                  <a:pt x="573899" y="1125521"/>
                </a:lnTo>
                <a:lnTo>
                  <a:pt x="624049" y="1140516"/>
                </a:lnTo>
                <a:lnTo>
                  <a:pt x="675722" y="1154388"/>
                </a:lnTo>
                <a:lnTo>
                  <a:pt x="728845" y="1167104"/>
                </a:lnTo>
                <a:lnTo>
                  <a:pt x="783346" y="1178628"/>
                </a:lnTo>
                <a:lnTo>
                  <a:pt x="839155" y="1188926"/>
                </a:lnTo>
                <a:lnTo>
                  <a:pt x="896197" y="1197963"/>
                </a:lnTo>
                <a:lnTo>
                  <a:pt x="954403" y="1205705"/>
                </a:lnTo>
                <a:lnTo>
                  <a:pt x="1013699" y="1212117"/>
                </a:lnTo>
                <a:lnTo>
                  <a:pt x="1074013" y="1217164"/>
                </a:lnTo>
                <a:lnTo>
                  <a:pt x="1135274" y="1220812"/>
                </a:lnTo>
                <a:lnTo>
                  <a:pt x="1197409" y="1223026"/>
                </a:lnTo>
                <a:lnTo>
                  <a:pt x="1260347" y="1223771"/>
                </a:lnTo>
                <a:lnTo>
                  <a:pt x="1323151" y="1223026"/>
                </a:lnTo>
                <a:lnTo>
                  <a:pt x="1385160" y="1220812"/>
                </a:lnTo>
                <a:lnTo>
                  <a:pt x="1446303" y="1217164"/>
                </a:lnTo>
                <a:lnTo>
                  <a:pt x="1506507" y="1212117"/>
                </a:lnTo>
                <a:lnTo>
                  <a:pt x="1565699" y="1205705"/>
                </a:lnTo>
                <a:lnTo>
                  <a:pt x="1623808" y="1197963"/>
                </a:lnTo>
                <a:lnTo>
                  <a:pt x="1680762" y="1188926"/>
                </a:lnTo>
                <a:lnTo>
                  <a:pt x="1736487" y="1178628"/>
                </a:lnTo>
                <a:lnTo>
                  <a:pt x="1790912" y="1167104"/>
                </a:lnTo>
                <a:lnTo>
                  <a:pt x="1843965" y="1154388"/>
                </a:lnTo>
                <a:lnTo>
                  <a:pt x="1895573" y="1140516"/>
                </a:lnTo>
                <a:lnTo>
                  <a:pt x="1945664" y="1125521"/>
                </a:lnTo>
                <a:lnTo>
                  <a:pt x="1994166" y="1109438"/>
                </a:lnTo>
                <a:lnTo>
                  <a:pt x="2041006" y="1092302"/>
                </a:lnTo>
                <a:lnTo>
                  <a:pt x="2086113" y="1074148"/>
                </a:lnTo>
                <a:lnTo>
                  <a:pt x="2129413" y="1055010"/>
                </a:lnTo>
                <a:lnTo>
                  <a:pt x="2170835" y="1034922"/>
                </a:lnTo>
                <a:lnTo>
                  <a:pt x="2210307" y="1013920"/>
                </a:lnTo>
                <a:lnTo>
                  <a:pt x="2247755" y="992037"/>
                </a:lnTo>
                <a:lnTo>
                  <a:pt x="2283109" y="969309"/>
                </a:lnTo>
                <a:lnTo>
                  <a:pt x="2316295" y="945770"/>
                </a:lnTo>
                <a:lnTo>
                  <a:pt x="2347242" y="921455"/>
                </a:lnTo>
                <a:lnTo>
                  <a:pt x="2402127" y="870634"/>
                </a:lnTo>
                <a:lnTo>
                  <a:pt x="2447186" y="817123"/>
                </a:lnTo>
                <a:lnTo>
                  <a:pt x="2481842" y="761199"/>
                </a:lnTo>
                <a:lnTo>
                  <a:pt x="2505516" y="703138"/>
                </a:lnTo>
                <a:lnTo>
                  <a:pt x="2517630" y="643218"/>
                </a:lnTo>
                <a:lnTo>
                  <a:pt x="2519171" y="612647"/>
                </a:lnTo>
                <a:lnTo>
                  <a:pt x="2517630" y="582073"/>
                </a:lnTo>
                <a:lnTo>
                  <a:pt x="2505516" y="522121"/>
                </a:lnTo>
                <a:lnTo>
                  <a:pt x="2481842" y="464002"/>
                </a:lnTo>
                <a:lnTo>
                  <a:pt x="2447186" y="407995"/>
                </a:lnTo>
                <a:lnTo>
                  <a:pt x="2402127" y="354383"/>
                </a:lnTo>
                <a:lnTo>
                  <a:pt x="2347242" y="303445"/>
                </a:lnTo>
                <a:lnTo>
                  <a:pt x="2316295" y="279067"/>
                </a:lnTo>
                <a:lnTo>
                  <a:pt x="2283109" y="255463"/>
                </a:lnTo>
                <a:lnTo>
                  <a:pt x="2247755" y="232668"/>
                </a:lnTo>
                <a:lnTo>
                  <a:pt x="2210307" y="210717"/>
                </a:lnTo>
                <a:lnTo>
                  <a:pt x="2170835" y="189645"/>
                </a:lnTo>
                <a:lnTo>
                  <a:pt x="2129413" y="169489"/>
                </a:lnTo>
                <a:lnTo>
                  <a:pt x="2086113" y="150281"/>
                </a:lnTo>
                <a:lnTo>
                  <a:pt x="2041006" y="132059"/>
                </a:lnTo>
                <a:lnTo>
                  <a:pt x="1994166" y="114856"/>
                </a:lnTo>
                <a:lnTo>
                  <a:pt x="1945664" y="98708"/>
                </a:lnTo>
                <a:lnTo>
                  <a:pt x="1895573" y="83650"/>
                </a:lnTo>
                <a:lnTo>
                  <a:pt x="1843965" y="69718"/>
                </a:lnTo>
                <a:lnTo>
                  <a:pt x="1790912" y="56945"/>
                </a:lnTo>
                <a:lnTo>
                  <a:pt x="1736487" y="45368"/>
                </a:lnTo>
                <a:lnTo>
                  <a:pt x="1680762" y="35022"/>
                </a:lnTo>
                <a:lnTo>
                  <a:pt x="1623808" y="25941"/>
                </a:lnTo>
                <a:lnTo>
                  <a:pt x="1565699" y="18161"/>
                </a:lnTo>
                <a:lnTo>
                  <a:pt x="1506507" y="11716"/>
                </a:lnTo>
                <a:lnTo>
                  <a:pt x="1446303" y="6643"/>
                </a:lnTo>
                <a:lnTo>
                  <a:pt x="1385160" y="2975"/>
                </a:lnTo>
                <a:lnTo>
                  <a:pt x="1323151" y="749"/>
                </a:lnTo>
                <a:lnTo>
                  <a:pt x="126034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03735" y="3849114"/>
            <a:ext cx="181863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Temel konular  </a:t>
            </a:r>
            <a:r>
              <a:rPr sz="2000" b="1" dirty="0">
                <a:latin typeface="Arial"/>
                <a:cs typeface="Arial"/>
              </a:rPr>
              <a:t>Tasarım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süreci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14466" y="1616964"/>
            <a:ext cx="1403985" cy="5041900"/>
          </a:xfrm>
          <a:custGeom>
            <a:avLst/>
            <a:gdLst/>
            <a:ahLst/>
            <a:cxnLst/>
            <a:rect l="l" t="t" r="r" b="b"/>
            <a:pathLst>
              <a:path w="1403984" h="5041900">
                <a:moveTo>
                  <a:pt x="1403604" y="1260348"/>
                </a:moveTo>
                <a:lnTo>
                  <a:pt x="702564" y="0"/>
                </a:lnTo>
                <a:lnTo>
                  <a:pt x="0" y="1260348"/>
                </a:lnTo>
                <a:lnTo>
                  <a:pt x="350520" y="1260348"/>
                </a:lnTo>
                <a:lnTo>
                  <a:pt x="350520" y="5041392"/>
                </a:lnTo>
                <a:lnTo>
                  <a:pt x="1053084" y="5041392"/>
                </a:lnTo>
                <a:lnTo>
                  <a:pt x="1053084" y="1260348"/>
                </a:lnTo>
                <a:lnTo>
                  <a:pt x="1403604" y="1260348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14465" y="1616963"/>
            <a:ext cx="1403985" cy="5041900"/>
          </a:xfrm>
          <a:custGeom>
            <a:avLst/>
            <a:gdLst/>
            <a:ahLst/>
            <a:cxnLst/>
            <a:rect l="l" t="t" r="r" b="b"/>
            <a:pathLst>
              <a:path w="1403984" h="5041900">
                <a:moveTo>
                  <a:pt x="0" y="1260347"/>
                </a:moveTo>
                <a:lnTo>
                  <a:pt x="350519" y="1260347"/>
                </a:lnTo>
                <a:lnTo>
                  <a:pt x="350519" y="5041391"/>
                </a:lnTo>
                <a:lnTo>
                  <a:pt x="1053083" y="5041391"/>
                </a:lnTo>
                <a:lnTo>
                  <a:pt x="1053083" y="1260347"/>
                </a:lnTo>
                <a:lnTo>
                  <a:pt x="1403603" y="1260347"/>
                </a:lnTo>
                <a:lnTo>
                  <a:pt x="702563" y="0"/>
                </a:lnTo>
                <a:lnTo>
                  <a:pt x="0" y="126034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4073" y="1690116"/>
            <a:ext cx="1187450" cy="4752340"/>
          </a:xfrm>
          <a:custGeom>
            <a:avLst/>
            <a:gdLst/>
            <a:ahLst/>
            <a:cxnLst/>
            <a:rect l="l" t="t" r="r" b="b"/>
            <a:pathLst>
              <a:path w="1187450" h="4752340">
                <a:moveTo>
                  <a:pt x="1187192" y="3563112"/>
                </a:moveTo>
                <a:lnTo>
                  <a:pt x="890012" y="3563112"/>
                </a:lnTo>
                <a:lnTo>
                  <a:pt x="890012" y="0"/>
                </a:lnTo>
                <a:lnTo>
                  <a:pt x="297180" y="0"/>
                </a:lnTo>
                <a:lnTo>
                  <a:pt x="297180" y="3563112"/>
                </a:lnTo>
                <a:lnTo>
                  <a:pt x="0" y="3563112"/>
                </a:lnTo>
                <a:lnTo>
                  <a:pt x="594360" y="4751832"/>
                </a:lnTo>
                <a:lnTo>
                  <a:pt x="1187192" y="3563112"/>
                </a:lnTo>
                <a:close/>
              </a:path>
            </a:pathLst>
          </a:custGeom>
          <a:solidFill>
            <a:srgbClr val="FF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4073" y="1690116"/>
            <a:ext cx="1187450" cy="4752340"/>
          </a:xfrm>
          <a:custGeom>
            <a:avLst/>
            <a:gdLst/>
            <a:ahLst/>
            <a:cxnLst/>
            <a:rect l="l" t="t" r="r" b="b"/>
            <a:pathLst>
              <a:path w="1187450" h="4752340">
                <a:moveTo>
                  <a:pt x="0" y="3563111"/>
                </a:moveTo>
                <a:lnTo>
                  <a:pt x="297179" y="3563111"/>
                </a:lnTo>
                <a:lnTo>
                  <a:pt x="297179" y="0"/>
                </a:lnTo>
                <a:lnTo>
                  <a:pt x="890012" y="0"/>
                </a:lnTo>
                <a:lnTo>
                  <a:pt x="890012" y="3563111"/>
                </a:lnTo>
                <a:lnTo>
                  <a:pt x="1187192" y="3563111"/>
                </a:lnTo>
                <a:lnTo>
                  <a:pt x="594359" y="4751831"/>
                </a:lnTo>
                <a:lnTo>
                  <a:pt x="0" y="356311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97653" y="2149855"/>
            <a:ext cx="203835" cy="1398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95"/>
              </a:spcBef>
            </a:pPr>
            <a:r>
              <a:rPr sz="1800" b="1" dirty="0">
                <a:latin typeface="Arial"/>
                <a:cs typeface="Arial"/>
              </a:rPr>
              <a:t>G  E  N  E  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97653" y="3797298"/>
            <a:ext cx="203835" cy="2223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95"/>
              </a:spcBef>
            </a:pPr>
            <a:r>
              <a:rPr sz="1800" b="1" dirty="0">
                <a:latin typeface="Arial"/>
                <a:cs typeface="Arial"/>
              </a:rPr>
              <a:t>P  E  G  A  G  O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j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5"/>
              </a:spcBef>
            </a:pPr>
            <a:r>
              <a:rPr sz="1800" b="1" spc="-800" dirty="0">
                <a:latin typeface="Arial"/>
                <a:cs typeface="Arial"/>
              </a:rPr>
              <a:t>Đ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9035" y="1645411"/>
            <a:ext cx="191135" cy="1398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95"/>
              </a:spcBef>
            </a:pPr>
            <a:r>
              <a:rPr sz="1800" b="1" dirty="0">
                <a:latin typeface="Arial"/>
                <a:cs typeface="Arial"/>
              </a:rPr>
              <a:t>E  S  N  E  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9035" y="3292854"/>
            <a:ext cx="216535" cy="2221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95"/>
              </a:spcBef>
            </a:pPr>
            <a:r>
              <a:rPr sz="1800" b="1" dirty="0">
                <a:latin typeface="Arial"/>
                <a:cs typeface="Arial"/>
              </a:rPr>
              <a:t>M  O  D  Ü  L  L  E  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17124" y="3675378"/>
            <a:ext cx="43560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B</a:t>
            </a:r>
            <a:r>
              <a:rPr sz="2000" b="1" spc="-900" dirty="0">
                <a:latin typeface="Arial"/>
                <a:cs typeface="Arial"/>
              </a:rPr>
              <a:t>Đ</a:t>
            </a:r>
            <a:r>
              <a:rPr sz="2000" b="1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46649" y="3675378"/>
            <a:ext cx="43560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B</a:t>
            </a:r>
            <a:r>
              <a:rPr sz="2000" b="1" spc="-900" dirty="0">
                <a:latin typeface="Arial"/>
                <a:cs typeface="Arial"/>
              </a:rPr>
              <a:t>Đ</a:t>
            </a:r>
            <a:r>
              <a:rPr sz="2000" b="1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94638" y="4978908"/>
            <a:ext cx="1181100" cy="1643380"/>
          </a:xfrm>
          <a:custGeom>
            <a:avLst/>
            <a:gdLst/>
            <a:ahLst/>
            <a:cxnLst/>
            <a:rect l="l" t="t" r="r" b="b"/>
            <a:pathLst>
              <a:path w="1181100" h="1643379">
                <a:moveTo>
                  <a:pt x="1181100" y="44196"/>
                </a:moveTo>
                <a:lnTo>
                  <a:pt x="1118616" y="0"/>
                </a:lnTo>
                <a:lnTo>
                  <a:pt x="256032" y="1216152"/>
                </a:lnTo>
                <a:lnTo>
                  <a:pt x="224028" y="1193292"/>
                </a:lnTo>
                <a:lnTo>
                  <a:pt x="0" y="1642872"/>
                </a:lnTo>
                <a:lnTo>
                  <a:pt x="320040" y="1314483"/>
                </a:lnTo>
                <a:lnTo>
                  <a:pt x="320040" y="1260348"/>
                </a:lnTo>
                <a:lnTo>
                  <a:pt x="1181100" y="44196"/>
                </a:lnTo>
                <a:close/>
              </a:path>
              <a:path w="1181100" h="1643379">
                <a:moveTo>
                  <a:pt x="350520" y="1283208"/>
                </a:moveTo>
                <a:lnTo>
                  <a:pt x="320040" y="1260348"/>
                </a:lnTo>
                <a:lnTo>
                  <a:pt x="320040" y="1314483"/>
                </a:lnTo>
                <a:lnTo>
                  <a:pt x="350520" y="128320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94638" y="4978907"/>
            <a:ext cx="1181100" cy="1643380"/>
          </a:xfrm>
          <a:custGeom>
            <a:avLst/>
            <a:gdLst/>
            <a:ahLst/>
            <a:cxnLst/>
            <a:rect l="l" t="t" r="r" b="b"/>
            <a:pathLst>
              <a:path w="1181100" h="1643379">
                <a:moveTo>
                  <a:pt x="224027" y="1193291"/>
                </a:moveTo>
                <a:lnTo>
                  <a:pt x="256031" y="1216151"/>
                </a:lnTo>
                <a:lnTo>
                  <a:pt x="1118615" y="0"/>
                </a:lnTo>
                <a:lnTo>
                  <a:pt x="1181099" y="44195"/>
                </a:lnTo>
                <a:lnTo>
                  <a:pt x="320039" y="1260347"/>
                </a:lnTo>
                <a:lnTo>
                  <a:pt x="350519" y="1283207"/>
                </a:lnTo>
                <a:lnTo>
                  <a:pt x="0" y="1642871"/>
                </a:lnTo>
                <a:lnTo>
                  <a:pt x="224027" y="119329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89948" y="6612125"/>
            <a:ext cx="5967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malzeme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enerji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bilgi (dönüşüm, iletim,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depolama)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776" y="5471876"/>
            <a:ext cx="2084624" cy="20846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0938"/>
            <a:ext cx="3190522" cy="2025562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3521830" y="2576135"/>
            <a:ext cx="4205134" cy="164163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Tasarım Odaklı Süreç</a:t>
            </a:r>
            <a:endParaRPr lang="tr-TR" sz="3200" dirty="0"/>
          </a:p>
          <a:p>
            <a:pPr algn="ctr"/>
            <a:endParaRPr lang="tr-TR" sz="1983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929351" y="654050"/>
            <a:ext cx="7237518" cy="68256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26" b="1" dirty="0" smtClean="0"/>
              <a:t>TASARIM SÜRECİ VE TANITIM</a:t>
            </a:r>
            <a:endParaRPr lang="tr-TR" sz="3526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4436265" y="5530938"/>
            <a:ext cx="2376264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TEŞEKKÜR EDERİZ</a:t>
            </a:r>
          </a:p>
        </p:txBody>
      </p:sp>
    </p:spTree>
    <p:extLst>
      <p:ext uri="{BB962C8B-B14F-4D97-AF65-F5344CB8AC3E}">
        <p14:creationId xmlns:p14="http://schemas.microsoft.com/office/powerpoint/2010/main" val="12110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3680" y="2196184"/>
            <a:ext cx="4160520" cy="41160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Kim için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yapılacak?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Nerede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kullanılacak?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Neden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kullanılacak?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240" dirty="0">
                <a:latin typeface="Arial"/>
                <a:cs typeface="Arial"/>
              </a:rPr>
              <a:t>Đşlevi </a:t>
            </a:r>
            <a:r>
              <a:rPr sz="3200" spc="-5" dirty="0">
                <a:latin typeface="Arial"/>
                <a:cs typeface="Arial"/>
              </a:rPr>
              <a:t>ne</a:t>
            </a:r>
            <a:r>
              <a:rPr sz="3200" spc="-4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olacak?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Nasıl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kullanılacak?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Biçimi nasıl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olacak?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Boyutu nasıl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olmalı?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776" y="991615"/>
            <a:ext cx="5664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</a:rPr>
              <a:t>2. Analiz, </a:t>
            </a:r>
            <a:r>
              <a:rPr sz="3200" spc="-10" dirty="0">
                <a:solidFill>
                  <a:srgbClr val="FF0000"/>
                </a:solidFill>
              </a:rPr>
              <a:t>Sentez </a:t>
            </a:r>
            <a:r>
              <a:rPr sz="3200" spc="-5" dirty="0">
                <a:solidFill>
                  <a:srgbClr val="FF0000"/>
                </a:solidFill>
              </a:rPr>
              <a:t>ve</a:t>
            </a:r>
            <a:r>
              <a:rPr sz="3200" spc="-3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Planlama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308166" y="2395156"/>
          <a:ext cx="6139180" cy="4356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489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Tasarımın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Amacı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506730">
                        <a:lnSpc>
                          <a:spcPct val="11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Ne işe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yarayacak?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Problem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ya da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ihtiyaç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nedir?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Kullanıcı</a:t>
                      </a:r>
                      <a:r>
                        <a:rPr sz="2000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Đhtiyaçları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Nasıl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kullanılacak?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Ölçütleri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Büyüklüğü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93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Yapısal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Özellikleri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1638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Kullanılacak materyaller,  nasıl çalışacak, boyut,  ağırlık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Estetik Nitelikleri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Biçim, renk, desen,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doku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9196" y="1208023"/>
            <a:ext cx="5664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</a:rPr>
              <a:t>2. Analiz, </a:t>
            </a:r>
            <a:r>
              <a:rPr sz="3200" spc="-10" dirty="0">
                <a:solidFill>
                  <a:srgbClr val="FF0000"/>
                </a:solidFill>
              </a:rPr>
              <a:t>Sentez </a:t>
            </a:r>
            <a:r>
              <a:rPr sz="3200" spc="-5" dirty="0">
                <a:solidFill>
                  <a:srgbClr val="FF0000"/>
                </a:solidFill>
              </a:rPr>
              <a:t>ve</a:t>
            </a:r>
            <a:r>
              <a:rPr sz="3200" spc="-3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Planlama</a:t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9468" y="804163"/>
            <a:ext cx="617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2.1. Analiz </a:t>
            </a:r>
            <a:r>
              <a:rPr dirty="0"/>
              <a:t>ve </a:t>
            </a:r>
            <a:r>
              <a:rPr spc="-5" dirty="0"/>
              <a:t>Sentez</a:t>
            </a:r>
            <a:r>
              <a:rPr spc="-45" dirty="0"/>
              <a:t> </a:t>
            </a:r>
            <a:r>
              <a:rPr spc="-5" dirty="0"/>
              <a:t>(örnek)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4272" y="1715515"/>
            <a:ext cx="8445500" cy="446595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546100" marR="440690">
              <a:lnSpc>
                <a:spcPct val="80000"/>
              </a:lnSpc>
              <a:spcBef>
                <a:spcPts val="765"/>
              </a:spcBef>
            </a:pPr>
            <a:r>
              <a:rPr sz="2800" spc="-5" dirty="0">
                <a:latin typeface="Arial"/>
                <a:cs typeface="Arial"/>
              </a:rPr>
              <a:t>Analiz bölümünde yapılması planlanan proje ile  ilgili sorulabilecek sorular sorulur ve sentez  bölümünde bu soruların cevabı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belirlenir.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buClr>
                <a:srgbClr val="00007C"/>
              </a:buClr>
              <a:buSzPct val="75000"/>
              <a:buAutoNum type="arabicPeriod"/>
              <a:tabLst>
                <a:tab pos="545465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Tasarım emniyetli olacak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mı?</a:t>
            </a:r>
            <a:endParaRPr sz="2800">
              <a:latin typeface="Arial"/>
              <a:cs typeface="Arial"/>
            </a:endParaRPr>
          </a:p>
          <a:p>
            <a:pPr marL="546100" marR="5080" indent="-533400">
              <a:lnSpc>
                <a:spcPct val="80000"/>
              </a:lnSpc>
              <a:spcBef>
                <a:spcPts val="670"/>
              </a:spcBef>
              <a:buClr>
                <a:srgbClr val="00007C"/>
              </a:buClr>
              <a:buSzPct val="75000"/>
              <a:buAutoNum type="arabicPeriod"/>
              <a:tabLst>
                <a:tab pos="545465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Hangi malzemeleri kullanabilirim? Hangi malzeme  en uygundur?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Ölçüleri?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buClr>
                <a:srgbClr val="00007C"/>
              </a:buClr>
              <a:buSzPct val="75000"/>
              <a:buAutoNum type="arabicPeriod"/>
              <a:tabLst>
                <a:tab pos="545465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Ürünün </a:t>
            </a:r>
            <a:r>
              <a:rPr sz="2800" dirty="0">
                <a:latin typeface="Arial"/>
                <a:cs typeface="Arial"/>
              </a:rPr>
              <a:t>elde edilmesi </a:t>
            </a:r>
            <a:r>
              <a:rPr sz="2800" spc="-5" dirty="0">
                <a:latin typeface="Arial"/>
                <a:cs typeface="Arial"/>
              </a:rPr>
              <a:t>ne kadar süre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alacak?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buClr>
                <a:srgbClr val="00007C"/>
              </a:buClr>
              <a:buSzPct val="75000"/>
              <a:buAutoNum type="arabicPeriod"/>
              <a:tabLst>
                <a:tab pos="545465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Çözüm için en uygun şekil nasıl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olmalı?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buClr>
                <a:srgbClr val="00007C"/>
              </a:buClr>
              <a:buSzPct val="75000"/>
              <a:buAutoNum type="arabicPeriod"/>
              <a:tabLst>
                <a:tab pos="545465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Ürünün fonksiyonları ne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olmalı?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15"/>
              </a:spcBef>
              <a:buClr>
                <a:srgbClr val="00007C"/>
              </a:buClr>
              <a:buSzPct val="75000"/>
              <a:buAutoNum type="arabicPeriod"/>
              <a:tabLst>
                <a:tab pos="545465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Herhangi bir özel niteliği bulunacak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mı?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</TotalTime>
  <Words>1785</Words>
  <Application>Microsoft Office PowerPoint</Application>
  <PresentationFormat>Özel</PresentationFormat>
  <Paragraphs>262</Paragraphs>
  <Slides>61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67" baseType="lpstr">
      <vt:lpstr>Arial</vt:lpstr>
      <vt:lpstr>Century Gothic</vt:lpstr>
      <vt:lpstr>Times New Roman</vt:lpstr>
      <vt:lpstr>Wingdings</vt:lpstr>
      <vt:lpstr>Wingdings 3</vt:lpstr>
      <vt:lpstr>Dilim</vt:lpstr>
      <vt:lpstr>PowerPoint Sunusu</vt:lpstr>
      <vt:lpstr>Tasarım Süreci (Müfredatta belirtilen)</vt:lpstr>
      <vt:lpstr>Tasarım Süreci (Alternatif)</vt:lpstr>
      <vt:lpstr>1.1. Zengin Resim</vt:lpstr>
      <vt:lpstr>1.2. Tasarım problemi</vt:lpstr>
      <vt:lpstr>1.2. Tasarım problemi</vt:lpstr>
      <vt:lpstr>2. Analiz, Sentez ve Planlama</vt:lpstr>
      <vt:lpstr>2. Analiz, Sentez ve Planlama</vt:lpstr>
      <vt:lpstr>2.1. Analiz ve Sentez (örnek)</vt:lpstr>
      <vt:lpstr>2.2. Analiz ve Sentez (örnek)</vt:lpstr>
      <vt:lpstr>2.2. Planlama (zaman planı)</vt:lpstr>
      <vt:lpstr>2.2. Planlama (zaman planı)</vt:lpstr>
      <vt:lpstr>2.2. Planlama (akış planı)</vt:lpstr>
      <vt:lpstr>3. Araştırma</vt:lpstr>
      <vt:lpstr>3. Araştırma</vt:lpstr>
      <vt:lpstr>3.1. Malzeme özellikleri</vt:lpstr>
      <vt:lpstr>3.1. Malzeme seçimi</vt:lpstr>
      <vt:lpstr>3.1.Malzeme seçimi</vt:lpstr>
      <vt:lpstr>3.2. Malzeme bilgisine yönelik çalışma</vt:lpstr>
      <vt:lpstr>3.3. Emniyet kuralları</vt:lpstr>
      <vt:lpstr>3.3. Emniyet kuralları</vt:lpstr>
      <vt:lpstr>3.3. Emniyet kuralları</vt:lpstr>
      <vt:lpstr>3.4. Ergonomi</vt:lpstr>
      <vt:lpstr>3.4. Ergonomi</vt:lpstr>
      <vt:lpstr>3.5.Üretici firmaya mektup</vt:lpstr>
      <vt:lpstr>3.6. Anket uygulama</vt:lpstr>
      <vt:lpstr>3.6. Anket uygulama</vt:lpstr>
      <vt:lpstr>3.7.Piyasada mevcut ürünlere ilişkin  bilgi toplama</vt:lpstr>
      <vt:lpstr>3.8. Tasarımı ilgilendiren diğer  alanlarda araştırma</vt:lpstr>
      <vt:lpstr>PowerPoint Sunusu</vt:lpstr>
      <vt:lpstr>3.10. Renklendirme teknikleri</vt:lpstr>
      <vt:lpstr>3.11. Çizim teknikleri</vt:lpstr>
      <vt:lpstr>3.12. Çözülmüş görünüşler</vt:lpstr>
      <vt:lpstr>4. Betimleme</vt:lpstr>
      <vt:lpstr>4. Betimleme</vt:lpstr>
      <vt:lpstr>5. Fikirleri ortaya koyma</vt:lpstr>
      <vt:lpstr>5. Fikirleri ortaya koyma</vt:lpstr>
      <vt:lpstr>5. Fikirleri ortaya koyma</vt:lpstr>
      <vt:lpstr>5. Fikirleri ortaya koyma</vt:lpstr>
      <vt:lpstr>6. Geliştirme</vt:lpstr>
      <vt:lpstr>6. Geliştirme</vt:lpstr>
      <vt:lpstr>6. Geliştirme</vt:lpstr>
      <vt:lpstr>6. Geliştirme</vt:lpstr>
      <vt:lpstr>6.1. Geliştirme (genel)</vt:lpstr>
      <vt:lpstr>6.2. Geliştirme (maliyet analizi)</vt:lpstr>
      <vt:lpstr>6.3. Geliştirme (sistem diyagramı)</vt:lpstr>
      <vt:lpstr>6.3. Geliştirme (sistem diyagramı)</vt:lpstr>
      <vt:lpstr>6.4. Geliştirme (çevre faktörleri) Tüketiciler artık çevreye daha az zararlı ürünler tercih ediyor</vt:lpstr>
      <vt:lpstr>6.5. Geliştirme (emniyet ve tüketici tercihleri) Çözüm üretilirken emniyet kuralları ve tüketici hakları dikkate alınmalı</vt:lpstr>
      <vt:lpstr>6.6. Geliştirme (devre analizi)</vt:lpstr>
      <vt:lpstr>6.7. Geliştirme (mekanizmalar) Değişik mekanizmalar tasarımda nasıl uygulanacak</vt:lpstr>
      <vt:lpstr>6.7. Geliştirme (mekanizmalar)</vt:lpstr>
      <vt:lpstr>6.8. Geliştirme (bağlantılar)</vt:lpstr>
      <vt:lpstr>7. Çözüm (Yapım Resmi)</vt:lpstr>
      <vt:lpstr>8. Üretim (Yapım)</vt:lpstr>
      <vt:lpstr>8.1. Yapım (akış diyagramı)</vt:lpstr>
      <vt:lpstr>9. Değerlendirme</vt:lpstr>
      <vt:lpstr>9. Değerlendirme</vt:lpstr>
      <vt:lpstr>9. Değerlendirme</vt:lpstr>
      <vt:lpstr>Teknoloji ve tasarım öğretmeni yetiştirme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</dc:title>
  <dc:creator>G\374\347l\374 YAVUZCAN</dc:creator>
  <cp:lastModifiedBy>Cihat YALCIN</cp:lastModifiedBy>
  <cp:revision>1</cp:revision>
  <dcterms:created xsi:type="dcterms:W3CDTF">2018-07-12T09:34:06Z</dcterms:created>
  <dcterms:modified xsi:type="dcterms:W3CDTF">2018-07-12T09:37:25Z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2009-10-07T00:00:00Z</vt:filetime>
  </property>
  <property fmtid="{D5CDD505-2E9C-101B-9397-08002B2CF9AE}" pid="3" name="Creator">
    <vt:lpwstr>PDFCreator Version 0.9.5</vt:lpwstr>
  </property>
  <property fmtid="{D5CDD505-2E9C-101B-9397-08002B2CF9AE}" pid="4" name="LastSaved">
    <vt:filetime>2018-07-12T00:00:00Z</vt:filetime>
  </property>
</Properties>
</file>