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8"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62" r:id="rId20"/>
    <p:sldId id="263" r:id="rId21"/>
    <p:sldId id="279" r:id="rId22"/>
    <p:sldId id="280" r:id="rId23"/>
    <p:sldId id="281" r:id="rId24"/>
    <p:sldId id="282" r:id="rId25"/>
    <p:sldId id="283" r:id="rId26"/>
    <p:sldId id="284" r:id="rId27"/>
    <p:sldId id="285" r:id="rId28"/>
    <p:sldId id="286" r:id="rId29"/>
    <p:sldId id="287" r:id="rId30"/>
    <p:sldId id="310"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1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181E2-32F5-4A07-8ED0-6D8D374372D7}"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tr-TR"/>
        </a:p>
      </dgm:t>
    </dgm:pt>
    <dgm:pt modelId="{DBA89CC3-B666-4551-BDF9-79BEEE52880B}">
      <dgm:prSet phldrT="[Metin]"/>
      <dgm:spPr/>
      <dgm:t>
        <a:bodyPr/>
        <a:lstStyle/>
        <a:p>
          <a:r>
            <a:rPr lang="tr-TR" b="1" dirty="0" smtClean="0"/>
            <a:t>7A-TEKNOLOJİ VE TASARIMIN TEMELLERİ</a:t>
          </a:r>
          <a:endParaRPr lang="tr-TR" b="1" dirty="0"/>
        </a:p>
      </dgm:t>
    </dgm:pt>
    <dgm:pt modelId="{35FD529E-B43D-447B-BC8F-A05289585B53}" type="parTrans" cxnId="{63296331-D17D-4DDD-9D1D-63C2E6B181CE}">
      <dgm:prSet/>
      <dgm:spPr/>
      <dgm:t>
        <a:bodyPr/>
        <a:lstStyle/>
        <a:p>
          <a:endParaRPr lang="tr-TR"/>
        </a:p>
      </dgm:t>
    </dgm:pt>
    <dgm:pt modelId="{DB12DA93-6849-4273-BF2F-339026661005}" type="sibTrans" cxnId="{63296331-D17D-4DDD-9D1D-63C2E6B181CE}">
      <dgm:prSet/>
      <dgm:spPr/>
      <dgm:t>
        <a:bodyPr/>
        <a:lstStyle/>
        <a:p>
          <a:endParaRPr lang="tr-TR"/>
        </a:p>
      </dgm:t>
    </dgm:pt>
    <dgm:pt modelId="{72F124E5-E1FF-47A9-A296-1FA7770D768B}">
      <dgm:prSet phldrT="[Metin]"/>
      <dgm:spPr/>
      <dgm:t>
        <a:bodyPr/>
        <a:lstStyle/>
        <a:p>
          <a:r>
            <a:rPr lang="tr-TR" b="1" dirty="0" smtClean="0"/>
            <a:t>7B-TASARIM SÜRECİ VE TANITIM</a:t>
          </a:r>
          <a:endParaRPr lang="tr-TR" b="1" dirty="0"/>
        </a:p>
      </dgm:t>
    </dgm:pt>
    <dgm:pt modelId="{9E87F33E-22CB-4C7B-8A32-0830DED9CD08}" type="parTrans" cxnId="{DBE2FB04-6C4F-4EAC-AA4F-0F94148E35E7}">
      <dgm:prSet/>
      <dgm:spPr/>
      <dgm:t>
        <a:bodyPr/>
        <a:lstStyle/>
        <a:p>
          <a:endParaRPr lang="tr-TR"/>
        </a:p>
      </dgm:t>
    </dgm:pt>
    <dgm:pt modelId="{57C575E4-51FA-4F77-93CC-E6506C6B2F57}" type="sibTrans" cxnId="{DBE2FB04-6C4F-4EAC-AA4F-0F94148E35E7}">
      <dgm:prSet/>
      <dgm:spPr/>
      <dgm:t>
        <a:bodyPr/>
        <a:lstStyle/>
        <a:p>
          <a:endParaRPr lang="tr-TR"/>
        </a:p>
      </dgm:t>
    </dgm:pt>
    <dgm:pt modelId="{8C50365D-626B-4DA0-8206-C21578209AE8}">
      <dgm:prSet phldrT="[Metin]"/>
      <dgm:spPr/>
      <dgm:t>
        <a:bodyPr/>
        <a:lstStyle/>
        <a:p>
          <a:r>
            <a:rPr lang="tr-TR" b="1" dirty="0" smtClean="0"/>
            <a:t>7C-YAPILI ÇEVRE VE ÜRÜN</a:t>
          </a:r>
          <a:endParaRPr lang="tr-TR" b="1" dirty="0"/>
        </a:p>
      </dgm:t>
    </dgm:pt>
    <dgm:pt modelId="{4A62D425-8629-471F-B685-36DE849E653C}" type="parTrans" cxnId="{10F99079-0A32-4A31-B3A1-82017453832F}">
      <dgm:prSet/>
      <dgm:spPr/>
      <dgm:t>
        <a:bodyPr/>
        <a:lstStyle/>
        <a:p>
          <a:endParaRPr lang="tr-TR"/>
        </a:p>
      </dgm:t>
    </dgm:pt>
    <dgm:pt modelId="{E7C6A369-6234-4CE6-A737-82ED5EDDEB92}" type="sibTrans" cxnId="{10F99079-0A32-4A31-B3A1-82017453832F}">
      <dgm:prSet/>
      <dgm:spPr/>
      <dgm:t>
        <a:bodyPr/>
        <a:lstStyle/>
        <a:p>
          <a:endParaRPr lang="tr-TR"/>
        </a:p>
      </dgm:t>
    </dgm:pt>
    <dgm:pt modelId="{8A1F5271-4F85-42D9-A5DB-00B5D106C9E9}">
      <dgm:prSet phldrT="[Metin]"/>
      <dgm:spPr/>
      <dgm:t>
        <a:bodyPr/>
        <a:lstStyle/>
        <a:p>
          <a:r>
            <a:rPr lang="tr-TR" b="1" dirty="0" smtClean="0"/>
            <a:t>7Ç-İHTİYAÇLAR VE YENİLİKÇİLİK</a:t>
          </a:r>
          <a:endParaRPr lang="tr-TR" b="1" dirty="0"/>
        </a:p>
      </dgm:t>
    </dgm:pt>
    <dgm:pt modelId="{D69C41EA-21B6-4468-8515-BE8DA2A96B78}" type="parTrans" cxnId="{512A9A2C-49EE-48C6-9359-40B06FC52FC5}">
      <dgm:prSet/>
      <dgm:spPr/>
      <dgm:t>
        <a:bodyPr/>
        <a:lstStyle/>
        <a:p>
          <a:endParaRPr lang="tr-TR"/>
        </a:p>
      </dgm:t>
    </dgm:pt>
    <dgm:pt modelId="{EB1ABCBD-F7E4-4A01-90CC-23378D9CDE71}" type="sibTrans" cxnId="{512A9A2C-49EE-48C6-9359-40B06FC52FC5}">
      <dgm:prSet/>
      <dgm:spPr/>
      <dgm:t>
        <a:bodyPr/>
        <a:lstStyle/>
        <a:p>
          <a:endParaRPr lang="tr-TR"/>
        </a:p>
      </dgm:t>
    </dgm:pt>
    <dgm:pt modelId="{DCE33D36-5C5E-40FE-83A7-358C1801F40D}">
      <dgm:prSet phldrT="[Metin]"/>
      <dgm:spPr/>
      <dgm:t>
        <a:bodyPr/>
        <a:lstStyle/>
        <a:p>
          <a:r>
            <a:rPr lang="tr-TR" b="1" dirty="0" smtClean="0"/>
            <a:t>7D-TASARIM VE TEKNOLOJİK ÇÖZÜM</a:t>
          </a:r>
          <a:endParaRPr lang="tr-TR" b="1" dirty="0"/>
        </a:p>
      </dgm:t>
    </dgm:pt>
    <dgm:pt modelId="{ED8E952F-AB3C-4D42-ABD4-66B475372DEC}" type="parTrans" cxnId="{8FC6490D-D01A-41A2-9245-2AFA4329F824}">
      <dgm:prSet/>
      <dgm:spPr/>
      <dgm:t>
        <a:bodyPr/>
        <a:lstStyle/>
        <a:p>
          <a:endParaRPr lang="tr-TR"/>
        </a:p>
      </dgm:t>
    </dgm:pt>
    <dgm:pt modelId="{0789F4E1-2B26-4915-BAC9-4594093F95FE}" type="sibTrans" cxnId="{8FC6490D-D01A-41A2-9245-2AFA4329F824}">
      <dgm:prSet/>
      <dgm:spPr/>
      <dgm:t>
        <a:bodyPr/>
        <a:lstStyle/>
        <a:p>
          <a:endParaRPr lang="tr-TR"/>
        </a:p>
      </dgm:t>
    </dgm:pt>
    <dgm:pt modelId="{28625F25-AE22-4370-AAA9-0076B01C2DC9}" type="pres">
      <dgm:prSet presAssocID="{8DE181E2-32F5-4A07-8ED0-6D8D374372D7}" presName="cycle" presStyleCnt="0">
        <dgm:presLayoutVars>
          <dgm:dir/>
          <dgm:resizeHandles val="exact"/>
        </dgm:presLayoutVars>
      </dgm:prSet>
      <dgm:spPr/>
      <dgm:t>
        <a:bodyPr/>
        <a:lstStyle/>
        <a:p>
          <a:endParaRPr lang="tr-TR"/>
        </a:p>
      </dgm:t>
    </dgm:pt>
    <dgm:pt modelId="{A2B4F22B-1897-42B5-8B4A-AA605263BFBB}" type="pres">
      <dgm:prSet presAssocID="{DBA89CC3-B666-4551-BDF9-79BEEE52880B}" presName="node" presStyleLbl="node1" presStyleIdx="0" presStyleCnt="5">
        <dgm:presLayoutVars>
          <dgm:bulletEnabled val="1"/>
        </dgm:presLayoutVars>
      </dgm:prSet>
      <dgm:spPr/>
      <dgm:t>
        <a:bodyPr/>
        <a:lstStyle/>
        <a:p>
          <a:endParaRPr lang="tr-TR"/>
        </a:p>
      </dgm:t>
    </dgm:pt>
    <dgm:pt modelId="{7A624FC4-7FC4-4676-B033-98DA200F0FDE}" type="pres">
      <dgm:prSet presAssocID="{DBA89CC3-B666-4551-BDF9-79BEEE52880B}" presName="spNode" presStyleCnt="0"/>
      <dgm:spPr/>
    </dgm:pt>
    <dgm:pt modelId="{3C15D2D4-3F6E-4EAF-AF13-D34CE28F1811}" type="pres">
      <dgm:prSet presAssocID="{DB12DA93-6849-4273-BF2F-339026661005}" presName="sibTrans" presStyleLbl="sibTrans1D1" presStyleIdx="0" presStyleCnt="5"/>
      <dgm:spPr/>
      <dgm:t>
        <a:bodyPr/>
        <a:lstStyle/>
        <a:p>
          <a:endParaRPr lang="tr-TR"/>
        </a:p>
      </dgm:t>
    </dgm:pt>
    <dgm:pt modelId="{BCE7D4E2-02BE-49B1-BE0E-72BAE0852EA5}" type="pres">
      <dgm:prSet presAssocID="{72F124E5-E1FF-47A9-A296-1FA7770D768B}" presName="node" presStyleLbl="node1" presStyleIdx="1" presStyleCnt="5">
        <dgm:presLayoutVars>
          <dgm:bulletEnabled val="1"/>
        </dgm:presLayoutVars>
      </dgm:prSet>
      <dgm:spPr/>
      <dgm:t>
        <a:bodyPr/>
        <a:lstStyle/>
        <a:p>
          <a:endParaRPr lang="tr-TR"/>
        </a:p>
      </dgm:t>
    </dgm:pt>
    <dgm:pt modelId="{19B87C24-3779-4233-BC9F-0B61F57B2E6B}" type="pres">
      <dgm:prSet presAssocID="{72F124E5-E1FF-47A9-A296-1FA7770D768B}" presName="spNode" presStyleCnt="0"/>
      <dgm:spPr/>
    </dgm:pt>
    <dgm:pt modelId="{26D6E31D-8D4A-4EB2-8648-D13874AFD479}" type="pres">
      <dgm:prSet presAssocID="{57C575E4-51FA-4F77-93CC-E6506C6B2F57}" presName="sibTrans" presStyleLbl="sibTrans1D1" presStyleIdx="1" presStyleCnt="5"/>
      <dgm:spPr/>
      <dgm:t>
        <a:bodyPr/>
        <a:lstStyle/>
        <a:p>
          <a:endParaRPr lang="tr-TR"/>
        </a:p>
      </dgm:t>
    </dgm:pt>
    <dgm:pt modelId="{5501EC94-EA50-4D76-B5F3-70BB8FA818F5}" type="pres">
      <dgm:prSet presAssocID="{8C50365D-626B-4DA0-8206-C21578209AE8}" presName="node" presStyleLbl="node1" presStyleIdx="2" presStyleCnt="5">
        <dgm:presLayoutVars>
          <dgm:bulletEnabled val="1"/>
        </dgm:presLayoutVars>
      </dgm:prSet>
      <dgm:spPr/>
      <dgm:t>
        <a:bodyPr/>
        <a:lstStyle/>
        <a:p>
          <a:endParaRPr lang="tr-TR"/>
        </a:p>
      </dgm:t>
    </dgm:pt>
    <dgm:pt modelId="{15527563-7782-4FF1-BD8E-8A7A0CC9ED55}" type="pres">
      <dgm:prSet presAssocID="{8C50365D-626B-4DA0-8206-C21578209AE8}" presName="spNode" presStyleCnt="0"/>
      <dgm:spPr/>
    </dgm:pt>
    <dgm:pt modelId="{23B62EE8-B4A8-46CD-9B4B-23793B3645B9}" type="pres">
      <dgm:prSet presAssocID="{E7C6A369-6234-4CE6-A737-82ED5EDDEB92}" presName="sibTrans" presStyleLbl="sibTrans1D1" presStyleIdx="2" presStyleCnt="5"/>
      <dgm:spPr/>
      <dgm:t>
        <a:bodyPr/>
        <a:lstStyle/>
        <a:p>
          <a:endParaRPr lang="tr-TR"/>
        </a:p>
      </dgm:t>
    </dgm:pt>
    <dgm:pt modelId="{CE476C0F-EEEF-42B7-AE43-E1218D7189F5}" type="pres">
      <dgm:prSet presAssocID="{8A1F5271-4F85-42D9-A5DB-00B5D106C9E9}" presName="node" presStyleLbl="node1" presStyleIdx="3" presStyleCnt="5">
        <dgm:presLayoutVars>
          <dgm:bulletEnabled val="1"/>
        </dgm:presLayoutVars>
      </dgm:prSet>
      <dgm:spPr/>
      <dgm:t>
        <a:bodyPr/>
        <a:lstStyle/>
        <a:p>
          <a:endParaRPr lang="tr-TR"/>
        </a:p>
      </dgm:t>
    </dgm:pt>
    <dgm:pt modelId="{85D75B33-F65D-41B9-A2CC-3D28949466F3}" type="pres">
      <dgm:prSet presAssocID="{8A1F5271-4F85-42D9-A5DB-00B5D106C9E9}" presName="spNode" presStyleCnt="0"/>
      <dgm:spPr/>
    </dgm:pt>
    <dgm:pt modelId="{729F99BD-BA65-4E74-8A39-B99AB5B1B3C9}" type="pres">
      <dgm:prSet presAssocID="{EB1ABCBD-F7E4-4A01-90CC-23378D9CDE71}" presName="sibTrans" presStyleLbl="sibTrans1D1" presStyleIdx="3" presStyleCnt="5"/>
      <dgm:spPr/>
      <dgm:t>
        <a:bodyPr/>
        <a:lstStyle/>
        <a:p>
          <a:endParaRPr lang="tr-TR"/>
        </a:p>
      </dgm:t>
    </dgm:pt>
    <dgm:pt modelId="{94673814-9C10-454B-BC06-F91BC02C444E}" type="pres">
      <dgm:prSet presAssocID="{DCE33D36-5C5E-40FE-83A7-358C1801F40D}" presName="node" presStyleLbl="node1" presStyleIdx="4" presStyleCnt="5">
        <dgm:presLayoutVars>
          <dgm:bulletEnabled val="1"/>
        </dgm:presLayoutVars>
      </dgm:prSet>
      <dgm:spPr/>
      <dgm:t>
        <a:bodyPr/>
        <a:lstStyle/>
        <a:p>
          <a:endParaRPr lang="tr-TR"/>
        </a:p>
      </dgm:t>
    </dgm:pt>
    <dgm:pt modelId="{E8B23182-50DF-4493-98D1-FB9F8CD8A47E}" type="pres">
      <dgm:prSet presAssocID="{DCE33D36-5C5E-40FE-83A7-358C1801F40D}" presName="spNode" presStyleCnt="0"/>
      <dgm:spPr/>
    </dgm:pt>
    <dgm:pt modelId="{963A6B76-18A6-4151-994E-139F705B657F}" type="pres">
      <dgm:prSet presAssocID="{0789F4E1-2B26-4915-BAC9-4594093F95FE}" presName="sibTrans" presStyleLbl="sibTrans1D1" presStyleIdx="4" presStyleCnt="5"/>
      <dgm:spPr/>
      <dgm:t>
        <a:bodyPr/>
        <a:lstStyle/>
        <a:p>
          <a:endParaRPr lang="tr-TR"/>
        </a:p>
      </dgm:t>
    </dgm:pt>
  </dgm:ptLst>
  <dgm:cxnLst>
    <dgm:cxn modelId="{250BD955-38C7-4207-81DA-68C51966C4E0}" type="presOf" srcId="{8DE181E2-32F5-4A07-8ED0-6D8D374372D7}" destId="{28625F25-AE22-4370-AAA9-0076B01C2DC9}" srcOrd="0" destOrd="0" presId="urn:microsoft.com/office/officeart/2005/8/layout/cycle5"/>
    <dgm:cxn modelId="{17A37010-F332-402F-8384-C02BDE173DBE}" type="presOf" srcId="{8C50365D-626B-4DA0-8206-C21578209AE8}" destId="{5501EC94-EA50-4D76-B5F3-70BB8FA818F5}" srcOrd="0" destOrd="0" presId="urn:microsoft.com/office/officeart/2005/8/layout/cycle5"/>
    <dgm:cxn modelId="{28B7ABED-ED73-42E8-8FE0-C1BDEA9529D0}" type="presOf" srcId="{DB12DA93-6849-4273-BF2F-339026661005}" destId="{3C15D2D4-3F6E-4EAF-AF13-D34CE28F1811}" srcOrd="0" destOrd="0" presId="urn:microsoft.com/office/officeart/2005/8/layout/cycle5"/>
    <dgm:cxn modelId="{045D1B43-2EDF-4121-BF5C-FDB08179FA13}" type="presOf" srcId="{57C575E4-51FA-4F77-93CC-E6506C6B2F57}" destId="{26D6E31D-8D4A-4EB2-8648-D13874AFD479}" srcOrd="0" destOrd="0" presId="urn:microsoft.com/office/officeart/2005/8/layout/cycle5"/>
    <dgm:cxn modelId="{10F99079-0A32-4A31-B3A1-82017453832F}" srcId="{8DE181E2-32F5-4A07-8ED0-6D8D374372D7}" destId="{8C50365D-626B-4DA0-8206-C21578209AE8}" srcOrd="2" destOrd="0" parTransId="{4A62D425-8629-471F-B685-36DE849E653C}" sibTransId="{E7C6A369-6234-4CE6-A737-82ED5EDDEB92}"/>
    <dgm:cxn modelId="{B2BE4AB8-72A7-4F65-B021-F766ED06A30D}" type="presOf" srcId="{EB1ABCBD-F7E4-4A01-90CC-23378D9CDE71}" destId="{729F99BD-BA65-4E74-8A39-B99AB5B1B3C9}" srcOrd="0" destOrd="0" presId="urn:microsoft.com/office/officeart/2005/8/layout/cycle5"/>
    <dgm:cxn modelId="{F0609C17-204E-406C-96C3-99546F8D643B}" type="presOf" srcId="{72F124E5-E1FF-47A9-A296-1FA7770D768B}" destId="{BCE7D4E2-02BE-49B1-BE0E-72BAE0852EA5}" srcOrd="0" destOrd="0" presId="urn:microsoft.com/office/officeart/2005/8/layout/cycle5"/>
    <dgm:cxn modelId="{A787FB7A-C730-45F3-ABCA-6206AE2DF84B}" type="presOf" srcId="{DCE33D36-5C5E-40FE-83A7-358C1801F40D}" destId="{94673814-9C10-454B-BC06-F91BC02C444E}" srcOrd="0" destOrd="0" presId="urn:microsoft.com/office/officeart/2005/8/layout/cycle5"/>
    <dgm:cxn modelId="{512A9A2C-49EE-48C6-9359-40B06FC52FC5}" srcId="{8DE181E2-32F5-4A07-8ED0-6D8D374372D7}" destId="{8A1F5271-4F85-42D9-A5DB-00B5D106C9E9}" srcOrd="3" destOrd="0" parTransId="{D69C41EA-21B6-4468-8515-BE8DA2A96B78}" sibTransId="{EB1ABCBD-F7E4-4A01-90CC-23378D9CDE71}"/>
    <dgm:cxn modelId="{DBE2FB04-6C4F-4EAC-AA4F-0F94148E35E7}" srcId="{8DE181E2-32F5-4A07-8ED0-6D8D374372D7}" destId="{72F124E5-E1FF-47A9-A296-1FA7770D768B}" srcOrd="1" destOrd="0" parTransId="{9E87F33E-22CB-4C7B-8A32-0830DED9CD08}" sibTransId="{57C575E4-51FA-4F77-93CC-E6506C6B2F57}"/>
    <dgm:cxn modelId="{8FC6490D-D01A-41A2-9245-2AFA4329F824}" srcId="{8DE181E2-32F5-4A07-8ED0-6D8D374372D7}" destId="{DCE33D36-5C5E-40FE-83A7-358C1801F40D}" srcOrd="4" destOrd="0" parTransId="{ED8E952F-AB3C-4D42-ABD4-66B475372DEC}" sibTransId="{0789F4E1-2B26-4915-BAC9-4594093F95FE}"/>
    <dgm:cxn modelId="{83803A7C-CF6B-4D47-B8FF-A50FEE6C6BE7}" type="presOf" srcId="{E7C6A369-6234-4CE6-A737-82ED5EDDEB92}" destId="{23B62EE8-B4A8-46CD-9B4B-23793B3645B9}" srcOrd="0" destOrd="0" presId="urn:microsoft.com/office/officeart/2005/8/layout/cycle5"/>
    <dgm:cxn modelId="{ADD39768-B524-4F05-A1BD-D38089B87700}" type="presOf" srcId="{DBA89CC3-B666-4551-BDF9-79BEEE52880B}" destId="{A2B4F22B-1897-42B5-8B4A-AA605263BFBB}" srcOrd="0" destOrd="0" presId="urn:microsoft.com/office/officeart/2005/8/layout/cycle5"/>
    <dgm:cxn modelId="{E38F39C1-2F72-47D2-A068-3A1F55115F42}" type="presOf" srcId="{8A1F5271-4F85-42D9-A5DB-00B5D106C9E9}" destId="{CE476C0F-EEEF-42B7-AE43-E1218D7189F5}" srcOrd="0" destOrd="0" presId="urn:microsoft.com/office/officeart/2005/8/layout/cycle5"/>
    <dgm:cxn modelId="{63296331-D17D-4DDD-9D1D-63C2E6B181CE}" srcId="{8DE181E2-32F5-4A07-8ED0-6D8D374372D7}" destId="{DBA89CC3-B666-4551-BDF9-79BEEE52880B}" srcOrd="0" destOrd="0" parTransId="{35FD529E-B43D-447B-BC8F-A05289585B53}" sibTransId="{DB12DA93-6849-4273-BF2F-339026661005}"/>
    <dgm:cxn modelId="{AE3670C2-EA75-463A-91C6-B0879DF5139E}" type="presOf" srcId="{0789F4E1-2B26-4915-BAC9-4594093F95FE}" destId="{963A6B76-18A6-4151-994E-139F705B657F}" srcOrd="0" destOrd="0" presId="urn:microsoft.com/office/officeart/2005/8/layout/cycle5"/>
    <dgm:cxn modelId="{27A2254A-5846-466E-9FCB-FCFE7AD17657}" type="presParOf" srcId="{28625F25-AE22-4370-AAA9-0076B01C2DC9}" destId="{A2B4F22B-1897-42B5-8B4A-AA605263BFBB}" srcOrd="0" destOrd="0" presId="urn:microsoft.com/office/officeart/2005/8/layout/cycle5"/>
    <dgm:cxn modelId="{4ACCCC78-C6AB-4C86-8F77-1FBD91D4DCF2}" type="presParOf" srcId="{28625F25-AE22-4370-AAA9-0076B01C2DC9}" destId="{7A624FC4-7FC4-4676-B033-98DA200F0FDE}" srcOrd="1" destOrd="0" presId="urn:microsoft.com/office/officeart/2005/8/layout/cycle5"/>
    <dgm:cxn modelId="{46DC5AB9-3717-41D2-B435-C52891E24905}" type="presParOf" srcId="{28625F25-AE22-4370-AAA9-0076B01C2DC9}" destId="{3C15D2D4-3F6E-4EAF-AF13-D34CE28F1811}" srcOrd="2" destOrd="0" presId="urn:microsoft.com/office/officeart/2005/8/layout/cycle5"/>
    <dgm:cxn modelId="{E0D83A59-77D7-4120-BD36-ADCF18E75656}" type="presParOf" srcId="{28625F25-AE22-4370-AAA9-0076B01C2DC9}" destId="{BCE7D4E2-02BE-49B1-BE0E-72BAE0852EA5}" srcOrd="3" destOrd="0" presId="urn:microsoft.com/office/officeart/2005/8/layout/cycle5"/>
    <dgm:cxn modelId="{6B8985FE-6D79-42A6-81B2-EE120874D437}" type="presParOf" srcId="{28625F25-AE22-4370-AAA9-0076B01C2DC9}" destId="{19B87C24-3779-4233-BC9F-0B61F57B2E6B}" srcOrd="4" destOrd="0" presId="urn:microsoft.com/office/officeart/2005/8/layout/cycle5"/>
    <dgm:cxn modelId="{EC9F844C-BD93-4A1E-95E5-5BD946346F75}" type="presParOf" srcId="{28625F25-AE22-4370-AAA9-0076B01C2DC9}" destId="{26D6E31D-8D4A-4EB2-8648-D13874AFD479}" srcOrd="5" destOrd="0" presId="urn:microsoft.com/office/officeart/2005/8/layout/cycle5"/>
    <dgm:cxn modelId="{EBE597E1-C840-446C-80E9-0B4EE8445EA3}" type="presParOf" srcId="{28625F25-AE22-4370-AAA9-0076B01C2DC9}" destId="{5501EC94-EA50-4D76-B5F3-70BB8FA818F5}" srcOrd="6" destOrd="0" presId="urn:microsoft.com/office/officeart/2005/8/layout/cycle5"/>
    <dgm:cxn modelId="{89B2478B-72D7-4C7B-AF14-5626079C2ACD}" type="presParOf" srcId="{28625F25-AE22-4370-AAA9-0076B01C2DC9}" destId="{15527563-7782-4FF1-BD8E-8A7A0CC9ED55}" srcOrd="7" destOrd="0" presId="urn:microsoft.com/office/officeart/2005/8/layout/cycle5"/>
    <dgm:cxn modelId="{BA7C136C-F1EE-46B9-A229-3039788FC180}" type="presParOf" srcId="{28625F25-AE22-4370-AAA9-0076B01C2DC9}" destId="{23B62EE8-B4A8-46CD-9B4B-23793B3645B9}" srcOrd="8" destOrd="0" presId="urn:microsoft.com/office/officeart/2005/8/layout/cycle5"/>
    <dgm:cxn modelId="{2460BF8D-051E-4166-8724-FDBECA5EEDE8}" type="presParOf" srcId="{28625F25-AE22-4370-AAA9-0076B01C2DC9}" destId="{CE476C0F-EEEF-42B7-AE43-E1218D7189F5}" srcOrd="9" destOrd="0" presId="urn:microsoft.com/office/officeart/2005/8/layout/cycle5"/>
    <dgm:cxn modelId="{18CB68E6-12E6-4D12-9027-BD3F85636E65}" type="presParOf" srcId="{28625F25-AE22-4370-AAA9-0076B01C2DC9}" destId="{85D75B33-F65D-41B9-A2CC-3D28949466F3}" srcOrd="10" destOrd="0" presId="urn:microsoft.com/office/officeart/2005/8/layout/cycle5"/>
    <dgm:cxn modelId="{0EB735C6-504E-4AD2-8118-21FE76A0CADA}" type="presParOf" srcId="{28625F25-AE22-4370-AAA9-0076B01C2DC9}" destId="{729F99BD-BA65-4E74-8A39-B99AB5B1B3C9}" srcOrd="11" destOrd="0" presId="urn:microsoft.com/office/officeart/2005/8/layout/cycle5"/>
    <dgm:cxn modelId="{4D4E438B-81F1-4646-9FFD-43EF4C35933A}" type="presParOf" srcId="{28625F25-AE22-4370-AAA9-0076B01C2DC9}" destId="{94673814-9C10-454B-BC06-F91BC02C444E}" srcOrd="12" destOrd="0" presId="urn:microsoft.com/office/officeart/2005/8/layout/cycle5"/>
    <dgm:cxn modelId="{83627EFE-39D6-4813-8424-867B5C8A4FC3}" type="presParOf" srcId="{28625F25-AE22-4370-AAA9-0076B01C2DC9}" destId="{E8B23182-50DF-4493-98D1-FB9F8CD8A47E}" srcOrd="13" destOrd="0" presId="urn:microsoft.com/office/officeart/2005/8/layout/cycle5"/>
    <dgm:cxn modelId="{361EB39B-7ACA-46FE-BE75-55C304341DFA}" type="presParOf" srcId="{28625F25-AE22-4370-AAA9-0076B01C2DC9}" destId="{963A6B76-18A6-4151-994E-139F705B657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20990-ED71-4D8C-AE83-CA43319277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16DB482-6918-494C-986E-FF576E5BC98D}">
      <dgm:prSet phldrT="[Metin]"/>
      <dgm:spPr/>
      <dgm:t>
        <a:bodyPr/>
        <a:lstStyle/>
        <a:p>
          <a:r>
            <a:rPr lang="tr-TR" b="1" dirty="0" smtClean="0"/>
            <a:t>7A-TEKNOLOJİ VE TASARIMIN DOĞASI</a:t>
          </a:r>
          <a:endParaRPr lang="tr-TR" b="1" dirty="0"/>
        </a:p>
      </dgm:t>
    </dgm:pt>
    <dgm:pt modelId="{457478B5-3EC4-4E5B-BEEB-2DDDF93A7B09}" type="parTrans" cxnId="{7C13AA73-0611-43BF-876F-180B24B4BBB9}">
      <dgm:prSet/>
      <dgm:spPr/>
      <dgm:t>
        <a:bodyPr/>
        <a:lstStyle/>
        <a:p>
          <a:endParaRPr lang="tr-TR"/>
        </a:p>
      </dgm:t>
    </dgm:pt>
    <dgm:pt modelId="{C5974855-410B-461C-BE76-F57DC42CB0FD}" type="sibTrans" cxnId="{7C13AA73-0611-43BF-876F-180B24B4BBB9}">
      <dgm:prSet/>
      <dgm:spPr/>
      <dgm:t>
        <a:bodyPr/>
        <a:lstStyle/>
        <a:p>
          <a:endParaRPr lang="tr-TR"/>
        </a:p>
      </dgm:t>
    </dgm:pt>
    <dgm:pt modelId="{838206E9-9342-4845-8501-15DDB2FD17F1}">
      <dgm:prSet phldrT="[Metin]"/>
      <dgm:spPr/>
      <dgm:t>
        <a:bodyPr/>
        <a:lstStyle/>
        <a:p>
          <a:r>
            <a:rPr lang="tr-TR" b="1" dirty="0" smtClean="0"/>
            <a:t>7A1-TEKNOLOJİ VE TASARIMI ÖĞRENİYORUM</a:t>
          </a:r>
          <a:endParaRPr lang="tr-TR" b="1" dirty="0"/>
        </a:p>
      </dgm:t>
    </dgm:pt>
    <dgm:pt modelId="{03330D19-4B81-43B7-9DAC-A6882D69C55A}" type="parTrans" cxnId="{2C470805-0958-4C0E-81BC-38855FF4302E}">
      <dgm:prSet/>
      <dgm:spPr/>
      <dgm:t>
        <a:bodyPr/>
        <a:lstStyle/>
        <a:p>
          <a:endParaRPr lang="tr-TR"/>
        </a:p>
      </dgm:t>
    </dgm:pt>
    <dgm:pt modelId="{C5D78575-53F7-4985-B844-37F0286EFF2E}" type="sibTrans" cxnId="{2C470805-0958-4C0E-81BC-38855FF4302E}">
      <dgm:prSet/>
      <dgm:spPr/>
      <dgm:t>
        <a:bodyPr/>
        <a:lstStyle/>
        <a:p>
          <a:endParaRPr lang="tr-TR"/>
        </a:p>
      </dgm:t>
    </dgm:pt>
    <dgm:pt modelId="{FD82EF7D-DB0B-4831-ADB9-C9642A693907}">
      <dgm:prSet phldrT="[Metin]"/>
      <dgm:spPr/>
      <dgm:t>
        <a:bodyPr/>
        <a:lstStyle/>
        <a:p>
          <a:r>
            <a:rPr lang="tr-TR" b="1" dirty="0" smtClean="0"/>
            <a:t>7A2-TEMEL TASARIM</a:t>
          </a:r>
          <a:endParaRPr lang="tr-TR" b="1" dirty="0"/>
        </a:p>
      </dgm:t>
    </dgm:pt>
    <dgm:pt modelId="{CDC237A5-CD99-4EDF-84A0-C52E9FA3C429}" type="parTrans" cxnId="{70F03329-4C64-4C87-8830-F7BDEFB49483}">
      <dgm:prSet/>
      <dgm:spPr/>
      <dgm:t>
        <a:bodyPr/>
        <a:lstStyle/>
        <a:p>
          <a:endParaRPr lang="tr-TR"/>
        </a:p>
      </dgm:t>
    </dgm:pt>
    <dgm:pt modelId="{5C0B4D3F-47F2-42CF-A613-5D6482716D90}" type="sibTrans" cxnId="{70F03329-4C64-4C87-8830-F7BDEFB49483}">
      <dgm:prSet/>
      <dgm:spPr/>
      <dgm:t>
        <a:bodyPr/>
        <a:lstStyle/>
        <a:p>
          <a:endParaRPr lang="tr-TR"/>
        </a:p>
      </dgm:t>
    </dgm:pt>
    <dgm:pt modelId="{451A1754-B427-4A11-912F-1CFE2242A59F}" type="pres">
      <dgm:prSet presAssocID="{2BA20990-ED71-4D8C-AE83-CA4331927767}" presName="hierChild1" presStyleCnt="0">
        <dgm:presLayoutVars>
          <dgm:chPref val="1"/>
          <dgm:dir/>
          <dgm:animOne val="branch"/>
          <dgm:animLvl val="lvl"/>
          <dgm:resizeHandles/>
        </dgm:presLayoutVars>
      </dgm:prSet>
      <dgm:spPr/>
      <dgm:t>
        <a:bodyPr/>
        <a:lstStyle/>
        <a:p>
          <a:endParaRPr lang="tr-TR"/>
        </a:p>
      </dgm:t>
    </dgm:pt>
    <dgm:pt modelId="{AA4F3593-9AFC-4FEE-8DD9-2F1531147F0D}" type="pres">
      <dgm:prSet presAssocID="{016DB482-6918-494C-986E-FF576E5BC98D}" presName="hierRoot1" presStyleCnt="0"/>
      <dgm:spPr/>
    </dgm:pt>
    <dgm:pt modelId="{5BD6F866-FB49-499F-961C-E7C78CB8ABFE}" type="pres">
      <dgm:prSet presAssocID="{016DB482-6918-494C-986E-FF576E5BC98D}" presName="composite" presStyleCnt="0"/>
      <dgm:spPr/>
    </dgm:pt>
    <dgm:pt modelId="{4BED6ADC-3CD7-443B-9EE8-C409EC2810DA}" type="pres">
      <dgm:prSet presAssocID="{016DB482-6918-494C-986E-FF576E5BC98D}" presName="background" presStyleLbl="node0" presStyleIdx="0" presStyleCnt="1"/>
      <dgm:spPr/>
    </dgm:pt>
    <dgm:pt modelId="{6B72E6C8-2AE6-46C4-B6F2-D2B76C4B7494}" type="pres">
      <dgm:prSet presAssocID="{016DB482-6918-494C-986E-FF576E5BC98D}" presName="text" presStyleLbl="fgAcc0" presStyleIdx="0" presStyleCnt="1">
        <dgm:presLayoutVars>
          <dgm:chPref val="3"/>
        </dgm:presLayoutVars>
      </dgm:prSet>
      <dgm:spPr/>
      <dgm:t>
        <a:bodyPr/>
        <a:lstStyle/>
        <a:p>
          <a:endParaRPr lang="tr-TR"/>
        </a:p>
      </dgm:t>
    </dgm:pt>
    <dgm:pt modelId="{904805FC-4269-4FCA-8CDF-F1E61E999210}" type="pres">
      <dgm:prSet presAssocID="{016DB482-6918-494C-986E-FF576E5BC98D}" presName="hierChild2" presStyleCnt="0"/>
      <dgm:spPr/>
    </dgm:pt>
    <dgm:pt modelId="{C9F3E7A4-C66D-49DC-8486-5F335C744CEE}" type="pres">
      <dgm:prSet presAssocID="{03330D19-4B81-43B7-9DAC-A6882D69C55A}" presName="Name10" presStyleLbl="parChTrans1D2" presStyleIdx="0" presStyleCnt="2"/>
      <dgm:spPr/>
      <dgm:t>
        <a:bodyPr/>
        <a:lstStyle/>
        <a:p>
          <a:endParaRPr lang="tr-TR"/>
        </a:p>
      </dgm:t>
    </dgm:pt>
    <dgm:pt modelId="{80F185F6-AD10-42B9-B838-D387B8D25544}" type="pres">
      <dgm:prSet presAssocID="{838206E9-9342-4845-8501-15DDB2FD17F1}" presName="hierRoot2" presStyleCnt="0"/>
      <dgm:spPr/>
    </dgm:pt>
    <dgm:pt modelId="{837927ED-6134-4861-9F4B-A6A3A510F201}" type="pres">
      <dgm:prSet presAssocID="{838206E9-9342-4845-8501-15DDB2FD17F1}" presName="composite2" presStyleCnt="0"/>
      <dgm:spPr/>
    </dgm:pt>
    <dgm:pt modelId="{DE5AC505-9B36-4F11-8563-F0C99EF43C0D}" type="pres">
      <dgm:prSet presAssocID="{838206E9-9342-4845-8501-15DDB2FD17F1}" presName="background2" presStyleLbl="node2" presStyleIdx="0" presStyleCnt="2"/>
      <dgm:spPr/>
    </dgm:pt>
    <dgm:pt modelId="{099AE408-03B8-478D-8F1B-2B4707FD21FD}" type="pres">
      <dgm:prSet presAssocID="{838206E9-9342-4845-8501-15DDB2FD17F1}" presName="text2" presStyleLbl="fgAcc2" presStyleIdx="0" presStyleCnt="2">
        <dgm:presLayoutVars>
          <dgm:chPref val="3"/>
        </dgm:presLayoutVars>
      </dgm:prSet>
      <dgm:spPr/>
      <dgm:t>
        <a:bodyPr/>
        <a:lstStyle/>
        <a:p>
          <a:endParaRPr lang="tr-TR"/>
        </a:p>
      </dgm:t>
    </dgm:pt>
    <dgm:pt modelId="{E7CEA89A-0B33-4C28-952F-FF867E4ED1FC}" type="pres">
      <dgm:prSet presAssocID="{838206E9-9342-4845-8501-15DDB2FD17F1}" presName="hierChild3" presStyleCnt="0"/>
      <dgm:spPr/>
    </dgm:pt>
    <dgm:pt modelId="{5AD45AEA-9C6D-499E-8BCD-C30B0CDBDBCD}" type="pres">
      <dgm:prSet presAssocID="{CDC237A5-CD99-4EDF-84A0-C52E9FA3C429}" presName="Name10" presStyleLbl="parChTrans1D2" presStyleIdx="1" presStyleCnt="2"/>
      <dgm:spPr/>
      <dgm:t>
        <a:bodyPr/>
        <a:lstStyle/>
        <a:p>
          <a:endParaRPr lang="tr-TR"/>
        </a:p>
      </dgm:t>
    </dgm:pt>
    <dgm:pt modelId="{3B6989AF-3C73-444A-8C18-438428604E0E}" type="pres">
      <dgm:prSet presAssocID="{FD82EF7D-DB0B-4831-ADB9-C9642A693907}" presName="hierRoot2" presStyleCnt="0"/>
      <dgm:spPr/>
    </dgm:pt>
    <dgm:pt modelId="{A583C33C-6140-42C9-ADC6-277434BBCE0A}" type="pres">
      <dgm:prSet presAssocID="{FD82EF7D-DB0B-4831-ADB9-C9642A693907}" presName="composite2" presStyleCnt="0"/>
      <dgm:spPr/>
    </dgm:pt>
    <dgm:pt modelId="{0F0E9754-F983-41F4-BB02-DF08086B528D}" type="pres">
      <dgm:prSet presAssocID="{FD82EF7D-DB0B-4831-ADB9-C9642A693907}" presName="background2" presStyleLbl="node2" presStyleIdx="1" presStyleCnt="2"/>
      <dgm:spPr/>
    </dgm:pt>
    <dgm:pt modelId="{CB1EF063-D155-4FF8-9FB9-3849C78D97FF}" type="pres">
      <dgm:prSet presAssocID="{FD82EF7D-DB0B-4831-ADB9-C9642A693907}" presName="text2" presStyleLbl="fgAcc2" presStyleIdx="1" presStyleCnt="2">
        <dgm:presLayoutVars>
          <dgm:chPref val="3"/>
        </dgm:presLayoutVars>
      </dgm:prSet>
      <dgm:spPr/>
      <dgm:t>
        <a:bodyPr/>
        <a:lstStyle/>
        <a:p>
          <a:endParaRPr lang="tr-TR"/>
        </a:p>
      </dgm:t>
    </dgm:pt>
    <dgm:pt modelId="{191A4848-73AC-49F3-9908-A125D13AF7B5}" type="pres">
      <dgm:prSet presAssocID="{FD82EF7D-DB0B-4831-ADB9-C9642A693907}" presName="hierChild3" presStyleCnt="0"/>
      <dgm:spPr/>
    </dgm:pt>
  </dgm:ptLst>
  <dgm:cxnLst>
    <dgm:cxn modelId="{70F03329-4C64-4C87-8830-F7BDEFB49483}" srcId="{016DB482-6918-494C-986E-FF576E5BC98D}" destId="{FD82EF7D-DB0B-4831-ADB9-C9642A693907}" srcOrd="1" destOrd="0" parTransId="{CDC237A5-CD99-4EDF-84A0-C52E9FA3C429}" sibTransId="{5C0B4D3F-47F2-42CF-A613-5D6482716D90}"/>
    <dgm:cxn modelId="{2C470805-0958-4C0E-81BC-38855FF4302E}" srcId="{016DB482-6918-494C-986E-FF576E5BC98D}" destId="{838206E9-9342-4845-8501-15DDB2FD17F1}" srcOrd="0" destOrd="0" parTransId="{03330D19-4B81-43B7-9DAC-A6882D69C55A}" sibTransId="{C5D78575-53F7-4985-B844-37F0286EFF2E}"/>
    <dgm:cxn modelId="{5B643693-50DE-4A51-9CDC-1E645564DC82}" type="presOf" srcId="{016DB482-6918-494C-986E-FF576E5BC98D}" destId="{6B72E6C8-2AE6-46C4-B6F2-D2B76C4B7494}" srcOrd="0" destOrd="0" presId="urn:microsoft.com/office/officeart/2005/8/layout/hierarchy1"/>
    <dgm:cxn modelId="{7C13AA73-0611-43BF-876F-180B24B4BBB9}" srcId="{2BA20990-ED71-4D8C-AE83-CA4331927767}" destId="{016DB482-6918-494C-986E-FF576E5BC98D}" srcOrd="0" destOrd="0" parTransId="{457478B5-3EC4-4E5B-BEEB-2DDDF93A7B09}" sibTransId="{C5974855-410B-461C-BE76-F57DC42CB0FD}"/>
    <dgm:cxn modelId="{D2DFBC98-2ED0-4E73-B24A-C8888DEE5A76}" type="presOf" srcId="{03330D19-4B81-43B7-9DAC-A6882D69C55A}" destId="{C9F3E7A4-C66D-49DC-8486-5F335C744CEE}" srcOrd="0" destOrd="0" presId="urn:microsoft.com/office/officeart/2005/8/layout/hierarchy1"/>
    <dgm:cxn modelId="{33DFC512-48A0-454C-BBE3-3641F0815A68}" type="presOf" srcId="{FD82EF7D-DB0B-4831-ADB9-C9642A693907}" destId="{CB1EF063-D155-4FF8-9FB9-3849C78D97FF}" srcOrd="0" destOrd="0" presId="urn:microsoft.com/office/officeart/2005/8/layout/hierarchy1"/>
    <dgm:cxn modelId="{E570CDE8-E307-4967-9AEE-10EC92DDC5F9}" type="presOf" srcId="{2BA20990-ED71-4D8C-AE83-CA4331927767}" destId="{451A1754-B427-4A11-912F-1CFE2242A59F}" srcOrd="0" destOrd="0" presId="urn:microsoft.com/office/officeart/2005/8/layout/hierarchy1"/>
    <dgm:cxn modelId="{D0A5E902-E019-429A-BC56-EFB04AF76BAA}" type="presOf" srcId="{838206E9-9342-4845-8501-15DDB2FD17F1}" destId="{099AE408-03B8-478D-8F1B-2B4707FD21FD}" srcOrd="0" destOrd="0" presId="urn:microsoft.com/office/officeart/2005/8/layout/hierarchy1"/>
    <dgm:cxn modelId="{868B8EC5-871E-4621-8673-385AC6444385}" type="presOf" srcId="{CDC237A5-CD99-4EDF-84A0-C52E9FA3C429}" destId="{5AD45AEA-9C6D-499E-8BCD-C30B0CDBDBCD}" srcOrd="0" destOrd="0" presId="urn:microsoft.com/office/officeart/2005/8/layout/hierarchy1"/>
    <dgm:cxn modelId="{7B5B7164-DAD5-4676-ABBF-B5B943EC5696}" type="presParOf" srcId="{451A1754-B427-4A11-912F-1CFE2242A59F}" destId="{AA4F3593-9AFC-4FEE-8DD9-2F1531147F0D}" srcOrd="0" destOrd="0" presId="urn:microsoft.com/office/officeart/2005/8/layout/hierarchy1"/>
    <dgm:cxn modelId="{BFF91C04-22CA-4BC6-9686-2989CF50826D}" type="presParOf" srcId="{AA4F3593-9AFC-4FEE-8DD9-2F1531147F0D}" destId="{5BD6F866-FB49-499F-961C-E7C78CB8ABFE}" srcOrd="0" destOrd="0" presId="urn:microsoft.com/office/officeart/2005/8/layout/hierarchy1"/>
    <dgm:cxn modelId="{70541E5E-8326-4ED9-84B4-DF604961F38F}" type="presParOf" srcId="{5BD6F866-FB49-499F-961C-E7C78CB8ABFE}" destId="{4BED6ADC-3CD7-443B-9EE8-C409EC2810DA}" srcOrd="0" destOrd="0" presId="urn:microsoft.com/office/officeart/2005/8/layout/hierarchy1"/>
    <dgm:cxn modelId="{3989A97C-87F5-400B-BF36-A7140AC51EFF}" type="presParOf" srcId="{5BD6F866-FB49-499F-961C-E7C78CB8ABFE}" destId="{6B72E6C8-2AE6-46C4-B6F2-D2B76C4B7494}" srcOrd="1" destOrd="0" presId="urn:microsoft.com/office/officeart/2005/8/layout/hierarchy1"/>
    <dgm:cxn modelId="{AB22E870-69FC-402A-A58F-F556CEEFA064}" type="presParOf" srcId="{AA4F3593-9AFC-4FEE-8DD9-2F1531147F0D}" destId="{904805FC-4269-4FCA-8CDF-F1E61E999210}" srcOrd="1" destOrd="0" presId="urn:microsoft.com/office/officeart/2005/8/layout/hierarchy1"/>
    <dgm:cxn modelId="{131A019C-F8AC-42D0-8B37-3248F46F4C35}" type="presParOf" srcId="{904805FC-4269-4FCA-8CDF-F1E61E999210}" destId="{C9F3E7A4-C66D-49DC-8486-5F335C744CEE}" srcOrd="0" destOrd="0" presId="urn:microsoft.com/office/officeart/2005/8/layout/hierarchy1"/>
    <dgm:cxn modelId="{32B19B2D-1958-43C6-9A65-9215914FD37A}" type="presParOf" srcId="{904805FC-4269-4FCA-8CDF-F1E61E999210}" destId="{80F185F6-AD10-42B9-B838-D387B8D25544}" srcOrd="1" destOrd="0" presId="urn:microsoft.com/office/officeart/2005/8/layout/hierarchy1"/>
    <dgm:cxn modelId="{A19C2A66-8F05-4E51-A4F7-337B4ED6828D}" type="presParOf" srcId="{80F185F6-AD10-42B9-B838-D387B8D25544}" destId="{837927ED-6134-4861-9F4B-A6A3A510F201}" srcOrd="0" destOrd="0" presId="urn:microsoft.com/office/officeart/2005/8/layout/hierarchy1"/>
    <dgm:cxn modelId="{CFEB0930-7471-4513-A406-064BAA1E64AD}" type="presParOf" srcId="{837927ED-6134-4861-9F4B-A6A3A510F201}" destId="{DE5AC505-9B36-4F11-8563-F0C99EF43C0D}" srcOrd="0" destOrd="0" presId="urn:microsoft.com/office/officeart/2005/8/layout/hierarchy1"/>
    <dgm:cxn modelId="{C0D3B336-85C7-4DF4-8A90-0C9F38B55376}" type="presParOf" srcId="{837927ED-6134-4861-9F4B-A6A3A510F201}" destId="{099AE408-03B8-478D-8F1B-2B4707FD21FD}" srcOrd="1" destOrd="0" presId="urn:microsoft.com/office/officeart/2005/8/layout/hierarchy1"/>
    <dgm:cxn modelId="{1C01AE5C-16BB-41C2-BF8E-2769754F5126}" type="presParOf" srcId="{80F185F6-AD10-42B9-B838-D387B8D25544}" destId="{E7CEA89A-0B33-4C28-952F-FF867E4ED1FC}" srcOrd="1" destOrd="0" presId="urn:microsoft.com/office/officeart/2005/8/layout/hierarchy1"/>
    <dgm:cxn modelId="{FE9C4441-670D-490A-B8C5-F4D1D08B38A3}" type="presParOf" srcId="{904805FC-4269-4FCA-8CDF-F1E61E999210}" destId="{5AD45AEA-9C6D-499E-8BCD-C30B0CDBDBCD}" srcOrd="2" destOrd="0" presId="urn:microsoft.com/office/officeart/2005/8/layout/hierarchy1"/>
    <dgm:cxn modelId="{BFFD5F23-0D56-45B2-8D93-9B67D34C185B}" type="presParOf" srcId="{904805FC-4269-4FCA-8CDF-F1E61E999210}" destId="{3B6989AF-3C73-444A-8C18-438428604E0E}" srcOrd="3" destOrd="0" presId="urn:microsoft.com/office/officeart/2005/8/layout/hierarchy1"/>
    <dgm:cxn modelId="{4707DCD0-CB83-49C3-B780-81B100F880B7}" type="presParOf" srcId="{3B6989AF-3C73-444A-8C18-438428604E0E}" destId="{A583C33C-6140-42C9-ADC6-277434BBCE0A}" srcOrd="0" destOrd="0" presId="urn:microsoft.com/office/officeart/2005/8/layout/hierarchy1"/>
    <dgm:cxn modelId="{AE0EB2DC-7064-4EBE-B9FB-200B384E3B0C}" type="presParOf" srcId="{A583C33C-6140-42C9-ADC6-277434BBCE0A}" destId="{0F0E9754-F983-41F4-BB02-DF08086B528D}" srcOrd="0" destOrd="0" presId="urn:microsoft.com/office/officeart/2005/8/layout/hierarchy1"/>
    <dgm:cxn modelId="{7B72C1ED-2279-4C08-BA32-5FEC5D4B00AD}" type="presParOf" srcId="{A583C33C-6140-42C9-ADC6-277434BBCE0A}" destId="{CB1EF063-D155-4FF8-9FB9-3849C78D97FF}" srcOrd="1" destOrd="0" presId="urn:microsoft.com/office/officeart/2005/8/layout/hierarchy1"/>
    <dgm:cxn modelId="{E8F5BB69-55D6-4DDD-A891-A05AC623F35E}" type="presParOf" srcId="{3B6989AF-3C73-444A-8C18-438428604E0E}" destId="{191A4848-73AC-49F3-9908-A125D13AF7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40C0B8-F423-4609-8533-FD3EB0E53EB6}" type="doc">
      <dgm:prSet loTypeId="urn:microsoft.com/office/officeart/2005/8/layout/cycle4" loCatId="cycle" qsTypeId="urn:microsoft.com/office/officeart/2005/8/quickstyle/simple3" qsCatId="simple" csTypeId="urn:microsoft.com/office/officeart/2005/8/colors/colorful1#2" csCatId="colorful" phldr="1"/>
      <dgm:spPr/>
    </dgm:pt>
    <dgm:pt modelId="{DA57A8CD-7CB8-44C0-A3B9-0E6B8E0B6B91}">
      <dgm:prSet phldrT="[Metin]" custT="1"/>
      <dgm:spPr/>
      <dgm:t>
        <a:bodyPr/>
        <a:lstStyle/>
        <a:p>
          <a:r>
            <a:rPr lang="tr-TR" sz="1400" b="1" dirty="0" smtClean="0"/>
            <a:t>TASARIM</a:t>
          </a:r>
          <a:endParaRPr lang="tr-TR" sz="1400" b="1" dirty="0"/>
        </a:p>
      </dgm:t>
    </dgm:pt>
    <dgm:pt modelId="{75995D7E-D079-47A2-8702-F5461863298A}" type="parTrans" cxnId="{96A6411D-1168-4F21-8C36-28F4428EF1E6}">
      <dgm:prSet/>
      <dgm:spPr/>
      <dgm:t>
        <a:bodyPr/>
        <a:lstStyle/>
        <a:p>
          <a:endParaRPr lang="tr-TR"/>
        </a:p>
      </dgm:t>
    </dgm:pt>
    <dgm:pt modelId="{2A3304AE-F2CD-4417-825C-2D3B092EFDD7}" type="sibTrans" cxnId="{96A6411D-1168-4F21-8C36-28F4428EF1E6}">
      <dgm:prSet/>
      <dgm:spPr/>
      <dgm:t>
        <a:bodyPr/>
        <a:lstStyle/>
        <a:p>
          <a:endParaRPr lang="tr-TR"/>
        </a:p>
      </dgm:t>
    </dgm:pt>
    <dgm:pt modelId="{084F1929-C1C7-48D3-9597-6998BB774B87}">
      <dgm:prSet phldrT="[Metin]" custT="1"/>
      <dgm:spPr/>
      <dgm:t>
        <a:bodyPr/>
        <a:lstStyle/>
        <a:p>
          <a:r>
            <a:rPr lang="tr-TR" sz="1400" b="1" dirty="0" smtClean="0">
              <a:latin typeface="Tahoma" pitchFamily="34" charset="0"/>
              <a:ea typeface="Tahoma" pitchFamily="34" charset="0"/>
              <a:cs typeface="Tahoma" pitchFamily="34" charset="0"/>
            </a:rPr>
            <a:t>TEKNOLOJİ</a:t>
          </a:r>
          <a:endParaRPr lang="tr-TR" sz="1400" b="1" dirty="0">
            <a:latin typeface="Tahoma" pitchFamily="34" charset="0"/>
            <a:ea typeface="Tahoma" pitchFamily="34" charset="0"/>
            <a:cs typeface="Tahoma" pitchFamily="34" charset="0"/>
          </a:endParaRPr>
        </a:p>
      </dgm:t>
    </dgm:pt>
    <dgm:pt modelId="{2E243EA4-4A10-4FA8-B35D-9611ED1DB4BC}" type="parTrans" cxnId="{27FC0225-3EB5-4383-9407-DAED5CE19570}">
      <dgm:prSet/>
      <dgm:spPr/>
      <dgm:t>
        <a:bodyPr/>
        <a:lstStyle/>
        <a:p>
          <a:endParaRPr lang="tr-TR"/>
        </a:p>
      </dgm:t>
    </dgm:pt>
    <dgm:pt modelId="{FF7B5886-0129-49C5-ABDF-C58959EF8CD5}" type="sibTrans" cxnId="{27FC0225-3EB5-4383-9407-DAED5CE19570}">
      <dgm:prSet/>
      <dgm:spPr/>
      <dgm:t>
        <a:bodyPr/>
        <a:lstStyle/>
        <a:p>
          <a:endParaRPr lang="tr-TR"/>
        </a:p>
      </dgm:t>
    </dgm:pt>
    <dgm:pt modelId="{FE45196F-B8A1-4637-9439-B4023040A535}">
      <dgm:prSet custT="1"/>
      <dgm:spPr/>
      <dgm:t>
        <a:bodyPr/>
        <a:lstStyle/>
        <a:p>
          <a:r>
            <a:rPr lang="tr-TR" sz="1400" b="1" dirty="0" smtClean="0"/>
            <a:t>TASARIM</a:t>
          </a:r>
          <a:endParaRPr lang="tr-TR" sz="1400" b="1" dirty="0"/>
        </a:p>
      </dgm:t>
    </dgm:pt>
    <dgm:pt modelId="{10FE1DBB-DC3D-4BE0-9855-A139EDB50D10}" type="parTrans" cxnId="{6D9551B5-568A-453E-9BB3-591EDEBEAD51}">
      <dgm:prSet/>
      <dgm:spPr/>
      <dgm:t>
        <a:bodyPr/>
        <a:lstStyle/>
        <a:p>
          <a:endParaRPr lang="tr-TR"/>
        </a:p>
      </dgm:t>
    </dgm:pt>
    <dgm:pt modelId="{67AE5C2A-4CEE-4A09-B312-DCFADE286DCC}" type="sibTrans" cxnId="{6D9551B5-568A-453E-9BB3-591EDEBEAD51}">
      <dgm:prSet/>
      <dgm:spPr/>
      <dgm:t>
        <a:bodyPr/>
        <a:lstStyle/>
        <a:p>
          <a:endParaRPr lang="tr-TR"/>
        </a:p>
      </dgm:t>
    </dgm:pt>
    <dgm:pt modelId="{CA77ED5A-82CB-4A2D-BDED-0307B1D59456}">
      <dgm:prSet custT="1"/>
      <dgm:spPr/>
      <dgm:t>
        <a:bodyPr/>
        <a:lstStyle/>
        <a:p>
          <a:r>
            <a:rPr lang="tr-TR" sz="1400" b="1" dirty="0" smtClean="0"/>
            <a:t>TEKNOLOJİ</a:t>
          </a:r>
          <a:endParaRPr lang="tr-TR" sz="1400" b="1" dirty="0"/>
        </a:p>
      </dgm:t>
    </dgm:pt>
    <dgm:pt modelId="{5FE03447-544C-44C6-B85C-B628A622C4F4}" type="parTrans" cxnId="{C4D3A3C2-5E1F-459B-8AA8-E24C25462C5C}">
      <dgm:prSet/>
      <dgm:spPr/>
      <dgm:t>
        <a:bodyPr/>
        <a:lstStyle/>
        <a:p>
          <a:endParaRPr lang="tr-TR"/>
        </a:p>
      </dgm:t>
    </dgm:pt>
    <dgm:pt modelId="{1CE78833-119E-4585-9B04-25D4520227E5}" type="sibTrans" cxnId="{C4D3A3C2-5E1F-459B-8AA8-E24C25462C5C}">
      <dgm:prSet/>
      <dgm:spPr/>
      <dgm:t>
        <a:bodyPr/>
        <a:lstStyle/>
        <a:p>
          <a:endParaRPr lang="tr-TR"/>
        </a:p>
      </dgm:t>
    </dgm:pt>
    <dgm:pt modelId="{AAADB8E1-49FC-4147-9780-6D247DBA357C}" type="pres">
      <dgm:prSet presAssocID="{B440C0B8-F423-4609-8533-FD3EB0E53EB6}" presName="cycleMatrixDiagram" presStyleCnt="0">
        <dgm:presLayoutVars>
          <dgm:chMax val="1"/>
          <dgm:dir/>
          <dgm:animLvl val="lvl"/>
          <dgm:resizeHandles val="exact"/>
        </dgm:presLayoutVars>
      </dgm:prSet>
      <dgm:spPr/>
    </dgm:pt>
    <dgm:pt modelId="{5EBFD851-77F1-43EE-AE20-FB4FE2250617}" type="pres">
      <dgm:prSet presAssocID="{B440C0B8-F423-4609-8533-FD3EB0E53EB6}" presName="children" presStyleCnt="0"/>
      <dgm:spPr/>
    </dgm:pt>
    <dgm:pt modelId="{E5D784AD-12D7-49A1-A8DA-2A238C6B39B6}" type="pres">
      <dgm:prSet presAssocID="{B440C0B8-F423-4609-8533-FD3EB0E53EB6}" presName="childPlaceholder" presStyleCnt="0"/>
      <dgm:spPr/>
    </dgm:pt>
    <dgm:pt modelId="{F575386D-27A9-44C2-98CC-63FF1275F960}" type="pres">
      <dgm:prSet presAssocID="{B440C0B8-F423-4609-8533-FD3EB0E53EB6}" presName="circle" presStyleCnt="0"/>
      <dgm:spPr/>
    </dgm:pt>
    <dgm:pt modelId="{C6065B98-855A-4495-B461-E067AD842A40}" type="pres">
      <dgm:prSet presAssocID="{B440C0B8-F423-4609-8533-FD3EB0E53EB6}" presName="quadrant1" presStyleLbl="node1" presStyleIdx="0" presStyleCnt="4">
        <dgm:presLayoutVars>
          <dgm:chMax val="1"/>
          <dgm:bulletEnabled val="1"/>
        </dgm:presLayoutVars>
      </dgm:prSet>
      <dgm:spPr/>
      <dgm:t>
        <a:bodyPr/>
        <a:lstStyle/>
        <a:p>
          <a:endParaRPr lang="tr-TR"/>
        </a:p>
      </dgm:t>
    </dgm:pt>
    <dgm:pt modelId="{1729A029-D3FF-4471-B7E8-36D21C2D6144}" type="pres">
      <dgm:prSet presAssocID="{B440C0B8-F423-4609-8533-FD3EB0E53EB6}" presName="quadrant2" presStyleLbl="node1" presStyleIdx="1" presStyleCnt="4">
        <dgm:presLayoutVars>
          <dgm:chMax val="1"/>
          <dgm:bulletEnabled val="1"/>
        </dgm:presLayoutVars>
      </dgm:prSet>
      <dgm:spPr/>
      <dgm:t>
        <a:bodyPr/>
        <a:lstStyle/>
        <a:p>
          <a:endParaRPr lang="tr-TR"/>
        </a:p>
      </dgm:t>
    </dgm:pt>
    <dgm:pt modelId="{8307273E-94E1-4BF7-996E-720D5F7AEA2C}" type="pres">
      <dgm:prSet presAssocID="{B440C0B8-F423-4609-8533-FD3EB0E53EB6}" presName="quadrant3" presStyleLbl="node1" presStyleIdx="2" presStyleCnt="4">
        <dgm:presLayoutVars>
          <dgm:chMax val="1"/>
          <dgm:bulletEnabled val="1"/>
        </dgm:presLayoutVars>
      </dgm:prSet>
      <dgm:spPr/>
      <dgm:t>
        <a:bodyPr/>
        <a:lstStyle/>
        <a:p>
          <a:endParaRPr lang="tr-TR"/>
        </a:p>
      </dgm:t>
    </dgm:pt>
    <dgm:pt modelId="{9E73D5BF-FB75-4789-BC8E-A8CA61AF1B77}" type="pres">
      <dgm:prSet presAssocID="{B440C0B8-F423-4609-8533-FD3EB0E53EB6}" presName="quadrant4" presStyleLbl="node1" presStyleIdx="3" presStyleCnt="4">
        <dgm:presLayoutVars>
          <dgm:chMax val="1"/>
          <dgm:bulletEnabled val="1"/>
        </dgm:presLayoutVars>
      </dgm:prSet>
      <dgm:spPr/>
      <dgm:t>
        <a:bodyPr/>
        <a:lstStyle/>
        <a:p>
          <a:endParaRPr lang="tr-TR"/>
        </a:p>
      </dgm:t>
    </dgm:pt>
    <dgm:pt modelId="{2792AD45-A045-4F4D-941C-C7E385D06F0F}" type="pres">
      <dgm:prSet presAssocID="{B440C0B8-F423-4609-8533-FD3EB0E53EB6}" presName="quadrantPlaceholder" presStyleCnt="0"/>
      <dgm:spPr/>
    </dgm:pt>
    <dgm:pt modelId="{785C86E7-0FDC-44A0-8FD3-A182872036CC}" type="pres">
      <dgm:prSet presAssocID="{B440C0B8-F423-4609-8533-FD3EB0E53EB6}" presName="center1" presStyleLbl="fgShp" presStyleIdx="0" presStyleCnt="2"/>
      <dgm:spPr/>
    </dgm:pt>
    <dgm:pt modelId="{248D8E25-2A3D-4552-9875-617012B4312E}" type="pres">
      <dgm:prSet presAssocID="{B440C0B8-F423-4609-8533-FD3EB0E53EB6}" presName="center2" presStyleLbl="fgShp" presStyleIdx="1" presStyleCnt="2"/>
      <dgm:spPr/>
    </dgm:pt>
  </dgm:ptLst>
  <dgm:cxnLst>
    <dgm:cxn modelId="{6D9551B5-568A-453E-9BB3-591EDEBEAD51}" srcId="{B440C0B8-F423-4609-8533-FD3EB0E53EB6}" destId="{FE45196F-B8A1-4637-9439-B4023040A535}" srcOrd="2" destOrd="0" parTransId="{10FE1DBB-DC3D-4BE0-9855-A139EDB50D10}" sibTransId="{67AE5C2A-4CEE-4A09-B312-DCFADE286DCC}"/>
    <dgm:cxn modelId="{C4D3A3C2-5E1F-459B-8AA8-E24C25462C5C}" srcId="{B440C0B8-F423-4609-8533-FD3EB0E53EB6}" destId="{CA77ED5A-82CB-4A2D-BDED-0307B1D59456}" srcOrd="3" destOrd="0" parTransId="{5FE03447-544C-44C6-B85C-B628A622C4F4}" sibTransId="{1CE78833-119E-4585-9B04-25D4520227E5}"/>
    <dgm:cxn modelId="{96A6411D-1168-4F21-8C36-28F4428EF1E6}" srcId="{B440C0B8-F423-4609-8533-FD3EB0E53EB6}" destId="{DA57A8CD-7CB8-44C0-A3B9-0E6B8E0B6B91}" srcOrd="0" destOrd="0" parTransId="{75995D7E-D079-47A2-8702-F5461863298A}" sibTransId="{2A3304AE-F2CD-4417-825C-2D3B092EFDD7}"/>
    <dgm:cxn modelId="{5377A20C-671E-4B50-9B87-AA8487794705}" type="presOf" srcId="{FE45196F-B8A1-4637-9439-B4023040A535}" destId="{8307273E-94E1-4BF7-996E-720D5F7AEA2C}" srcOrd="0" destOrd="0" presId="urn:microsoft.com/office/officeart/2005/8/layout/cycle4"/>
    <dgm:cxn modelId="{CD0ED68E-EA8F-45CE-90B2-88D10AABA406}" type="presOf" srcId="{DA57A8CD-7CB8-44C0-A3B9-0E6B8E0B6B91}" destId="{C6065B98-855A-4495-B461-E067AD842A40}" srcOrd="0" destOrd="0" presId="urn:microsoft.com/office/officeart/2005/8/layout/cycle4"/>
    <dgm:cxn modelId="{A8377A3B-C7F2-475A-8DDB-09FD03492BB2}" type="presOf" srcId="{CA77ED5A-82CB-4A2D-BDED-0307B1D59456}" destId="{9E73D5BF-FB75-4789-BC8E-A8CA61AF1B77}" srcOrd="0" destOrd="0" presId="urn:microsoft.com/office/officeart/2005/8/layout/cycle4"/>
    <dgm:cxn modelId="{B84298FB-B754-47B9-A703-5D106888E3EF}" type="presOf" srcId="{B440C0B8-F423-4609-8533-FD3EB0E53EB6}" destId="{AAADB8E1-49FC-4147-9780-6D247DBA357C}" srcOrd="0" destOrd="0" presId="urn:microsoft.com/office/officeart/2005/8/layout/cycle4"/>
    <dgm:cxn modelId="{F11D3916-2A76-4AFD-9456-09F00C062BD3}" type="presOf" srcId="{084F1929-C1C7-48D3-9597-6998BB774B87}" destId="{1729A029-D3FF-4471-B7E8-36D21C2D6144}" srcOrd="0" destOrd="0" presId="urn:microsoft.com/office/officeart/2005/8/layout/cycle4"/>
    <dgm:cxn modelId="{27FC0225-3EB5-4383-9407-DAED5CE19570}" srcId="{B440C0B8-F423-4609-8533-FD3EB0E53EB6}" destId="{084F1929-C1C7-48D3-9597-6998BB774B87}" srcOrd="1" destOrd="0" parTransId="{2E243EA4-4A10-4FA8-B35D-9611ED1DB4BC}" sibTransId="{FF7B5886-0129-49C5-ABDF-C58959EF8CD5}"/>
    <dgm:cxn modelId="{528D3D45-990C-4F48-8454-B2BC4EE1A406}" type="presParOf" srcId="{AAADB8E1-49FC-4147-9780-6D247DBA357C}" destId="{5EBFD851-77F1-43EE-AE20-FB4FE2250617}" srcOrd="0" destOrd="0" presId="urn:microsoft.com/office/officeart/2005/8/layout/cycle4"/>
    <dgm:cxn modelId="{63FF9771-08BA-4297-820C-C78A9C5C26F3}" type="presParOf" srcId="{5EBFD851-77F1-43EE-AE20-FB4FE2250617}" destId="{E5D784AD-12D7-49A1-A8DA-2A238C6B39B6}" srcOrd="0" destOrd="0" presId="urn:microsoft.com/office/officeart/2005/8/layout/cycle4"/>
    <dgm:cxn modelId="{A0A759D9-472E-4D69-8579-1B3A1D5FBDD0}" type="presParOf" srcId="{AAADB8E1-49FC-4147-9780-6D247DBA357C}" destId="{F575386D-27A9-44C2-98CC-63FF1275F960}" srcOrd="1" destOrd="0" presId="urn:microsoft.com/office/officeart/2005/8/layout/cycle4"/>
    <dgm:cxn modelId="{4A8019FF-730B-415B-ABF7-94A502D579E7}" type="presParOf" srcId="{F575386D-27A9-44C2-98CC-63FF1275F960}" destId="{C6065B98-855A-4495-B461-E067AD842A40}" srcOrd="0" destOrd="0" presId="urn:microsoft.com/office/officeart/2005/8/layout/cycle4"/>
    <dgm:cxn modelId="{A5FAE50D-5549-41D7-9DC5-E6A8B30C18D6}" type="presParOf" srcId="{F575386D-27A9-44C2-98CC-63FF1275F960}" destId="{1729A029-D3FF-4471-B7E8-36D21C2D6144}" srcOrd="1" destOrd="0" presId="urn:microsoft.com/office/officeart/2005/8/layout/cycle4"/>
    <dgm:cxn modelId="{C483ED54-42BC-409D-B826-EF260CCD60CF}" type="presParOf" srcId="{F575386D-27A9-44C2-98CC-63FF1275F960}" destId="{8307273E-94E1-4BF7-996E-720D5F7AEA2C}" srcOrd="2" destOrd="0" presId="urn:microsoft.com/office/officeart/2005/8/layout/cycle4"/>
    <dgm:cxn modelId="{19806BAD-037F-4B65-84D8-5FF707B01D12}" type="presParOf" srcId="{F575386D-27A9-44C2-98CC-63FF1275F960}" destId="{9E73D5BF-FB75-4789-BC8E-A8CA61AF1B77}" srcOrd="3" destOrd="0" presId="urn:microsoft.com/office/officeart/2005/8/layout/cycle4"/>
    <dgm:cxn modelId="{F522F4B9-8B21-49EB-8A82-78A4E649FC7C}" type="presParOf" srcId="{F575386D-27A9-44C2-98CC-63FF1275F960}" destId="{2792AD45-A045-4F4D-941C-C7E385D06F0F}" srcOrd="4" destOrd="0" presId="urn:microsoft.com/office/officeart/2005/8/layout/cycle4"/>
    <dgm:cxn modelId="{8F9F1429-43D1-43D8-A7D0-E81D4DF528E9}" type="presParOf" srcId="{AAADB8E1-49FC-4147-9780-6D247DBA357C}" destId="{785C86E7-0FDC-44A0-8FD3-A182872036CC}" srcOrd="2" destOrd="0" presId="urn:microsoft.com/office/officeart/2005/8/layout/cycle4"/>
    <dgm:cxn modelId="{07662E40-F575-4B87-891B-A9AB00A65971}" type="presParOf" srcId="{AAADB8E1-49FC-4147-9780-6D247DBA357C}" destId="{248D8E25-2A3D-4552-9875-617012B4312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88CF9-31C9-45E7-A2AF-FDC85CDD5CEA}" type="doc">
      <dgm:prSet loTypeId="urn:microsoft.com/office/officeart/2005/8/layout/radial3" loCatId="cycle" qsTypeId="urn:microsoft.com/office/officeart/2005/8/quickstyle/3d1" qsCatId="3D" csTypeId="urn:microsoft.com/office/officeart/2005/8/colors/colorful1#3" csCatId="colorful" phldr="1"/>
      <dgm:spPr/>
      <dgm:t>
        <a:bodyPr/>
        <a:lstStyle/>
        <a:p>
          <a:endParaRPr lang="tr-TR"/>
        </a:p>
      </dgm:t>
    </dgm:pt>
    <dgm:pt modelId="{6976F850-AEC1-488A-825C-D72C852D065F}">
      <dgm:prSet phldrT="[Metin]" custT="1"/>
      <dgm:spPr/>
      <dgm:t>
        <a:bodyPr/>
        <a:lstStyle/>
        <a:p>
          <a:r>
            <a:rPr lang="tr-TR" sz="1600" b="1" dirty="0" smtClean="0">
              <a:latin typeface="Tahoma" pitchFamily="34" charset="0"/>
              <a:ea typeface="Tahoma" pitchFamily="34" charset="0"/>
              <a:cs typeface="Tahoma" pitchFamily="34" charset="0"/>
            </a:rPr>
            <a:t>KAVRAMLAR</a:t>
          </a:r>
          <a:endParaRPr lang="tr-TR" sz="1600" b="1" dirty="0">
            <a:latin typeface="Tahoma" pitchFamily="34" charset="0"/>
            <a:ea typeface="Tahoma" pitchFamily="34" charset="0"/>
            <a:cs typeface="Tahoma" pitchFamily="34" charset="0"/>
          </a:endParaRPr>
        </a:p>
      </dgm:t>
    </dgm:pt>
    <dgm:pt modelId="{FCF860C6-A4B3-46C7-9B50-9786C92730A2}" type="parTrans" cxnId="{6847CE59-2141-4CE6-A265-AE8001FC3339}">
      <dgm:prSet/>
      <dgm:spPr/>
      <dgm:t>
        <a:bodyPr/>
        <a:lstStyle/>
        <a:p>
          <a:endParaRPr lang="tr-TR" b="1">
            <a:latin typeface="Tahoma" pitchFamily="34" charset="0"/>
            <a:ea typeface="Tahoma" pitchFamily="34" charset="0"/>
            <a:cs typeface="Tahoma" pitchFamily="34" charset="0"/>
          </a:endParaRPr>
        </a:p>
      </dgm:t>
    </dgm:pt>
    <dgm:pt modelId="{05F9B163-F0EA-4BAA-9909-C086A70E24A7}" type="sibTrans" cxnId="{6847CE59-2141-4CE6-A265-AE8001FC3339}">
      <dgm:prSet/>
      <dgm:spPr/>
      <dgm:t>
        <a:bodyPr/>
        <a:lstStyle/>
        <a:p>
          <a:endParaRPr lang="tr-TR" b="1">
            <a:latin typeface="Tahoma" pitchFamily="34" charset="0"/>
            <a:ea typeface="Tahoma" pitchFamily="34" charset="0"/>
            <a:cs typeface="Tahoma" pitchFamily="34" charset="0"/>
          </a:endParaRPr>
        </a:p>
      </dgm:t>
    </dgm:pt>
    <dgm:pt modelId="{46B7A707-A465-4D93-94B5-5AC219E76860}">
      <dgm:prSet phldrT="[Metin]" custT="1"/>
      <dgm:spPr/>
      <dgm:t>
        <a:bodyPr/>
        <a:lstStyle/>
        <a:p>
          <a:r>
            <a:rPr lang="tr-TR" sz="1100" b="1" dirty="0" smtClean="0">
              <a:latin typeface="Tahoma" pitchFamily="34" charset="0"/>
              <a:ea typeface="Tahoma" pitchFamily="34" charset="0"/>
              <a:cs typeface="Tahoma" pitchFamily="34" charset="0"/>
            </a:rPr>
            <a:t>TEKNOLOJİ</a:t>
          </a:r>
          <a:endParaRPr lang="tr-TR" sz="1100" b="1" dirty="0">
            <a:latin typeface="Tahoma" pitchFamily="34" charset="0"/>
            <a:ea typeface="Tahoma" pitchFamily="34" charset="0"/>
            <a:cs typeface="Tahoma" pitchFamily="34" charset="0"/>
          </a:endParaRPr>
        </a:p>
      </dgm:t>
    </dgm:pt>
    <dgm:pt modelId="{A6C50442-1BA4-4AC0-A661-99ED94A5CF8F}" type="parTrans" cxnId="{071CFA32-F3B1-4A94-872E-5F9659F69965}">
      <dgm:prSet/>
      <dgm:spPr/>
      <dgm:t>
        <a:bodyPr/>
        <a:lstStyle/>
        <a:p>
          <a:endParaRPr lang="tr-TR" b="1">
            <a:latin typeface="Tahoma" pitchFamily="34" charset="0"/>
            <a:ea typeface="Tahoma" pitchFamily="34" charset="0"/>
            <a:cs typeface="Tahoma" pitchFamily="34" charset="0"/>
          </a:endParaRPr>
        </a:p>
      </dgm:t>
    </dgm:pt>
    <dgm:pt modelId="{F43CFA8C-97A4-4DD8-A263-E485B79D762E}" type="sibTrans" cxnId="{071CFA32-F3B1-4A94-872E-5F9659F69965}">
      <dgm:prSet/>
      <dgm:spPr/>
      <dgm:t>
        <a:bodyPr/>
        <a:lstStyle/>
        <a:p>
          <a:endParaRPr lang="tr-TR" b="1">
            <a:latin typeface="Tahoma" pitchFamily="34" charset="0"/>
            <a:ea typeface="Tahoma" pitchFamily="34" charset="0"/>
            <a:cs typeface="Tahoma" pitchFamily="34" charset="0"/>
          </a:endParaRPr>
        </a:p>
      </dgm:t>
    </dgm:pt>
    <dgm:pt modelId="{79869650-5D58-4054-8EA8-C431FE6135F0}">
      <dgm:prSet phldrT="[Metin]" custT="1"/>
      <dgm:spPr/>
      <dgm:t>
        <a:bodyPr/>
        <a:lstStyle/>
        <a:p>
          <a:r>
            <a:rPr lang="tr-TR" sz="1100" b="1" dirty="0" smtClean="0">
              <a:latin typeface="Tahoma" pitchFamily="34" charset="0"/>
              <a:ea typeface="Tahoma" pitchFamily="34" charset="0"/>
              <a:cs typeface="Tahoma" pitchFamily="34" charset="0"/>
            </a:rPr>
            <a:t>TASARIM</a:t>
          </a:r>
          <a:endParaRPr lang="tr-TR" sz="1100" b="1" dirty="0">
            <a:latin typeface="Tahoma" pitchFamily="34" charset="0"/>
            <a:ea typeface="Tahoma" pitchFamily="34" charset="0"/>
            <a:cs typeface="Tahoma" pitchFamily="34" charset="0"/>
          </a:endParaRPr>
        </a:p>
      </dgm:t>
    </dgm:pt>
    <dgm:pt modelId="{96A4792C-6D7A-4DF7-89F1-BBFB3C129D39}" type="parTrans" cxnId="{3351F5A9-E73D-416E-9A93-F9FF2A8410E2}">
      <dgm:prSet/>
      <dgm:spPr/>
      <dgm:t>
        <a:bodyPr/>
        <a:lstStyle/>
        <a:p>
          <a:endParaRPr lang="tr-TR" b="1">
            <a:latin typeface="Tahoma" pitchFamily="34" charset="0"/>
            <a:ea typeface="Tahoma" pitchFamily="34" charset="0"/>
            <a:cs typeface="Tahoma" pitchFamily="34" charset="0"/>
          </a:endParaRPr>
        </a:p>
      </dgm:t>
    </dgm:pt>
    <dgm:pt modelId="{C7BB6E50-2ADA-49AC-AB14-6DCFDC743D80}" type="sibTrans" cxnId="{3351F5A9-E73D-416E-9A93-F9FF2A8410E2}">
      <dgm:prSet/>
      <dgm:spPr/>
      <dgm:t>
        <a:bodyPr/>
        <a:lstStyle/>
        <a:p>
          <a:endParaRPr lang="tr-TR" b="1">
            <a:latin typeface="Tahoma" pitchFamily="34" charset="0"/>
            <a:ea typeface="Tahoma" pitchFamily="34" charset="0"/>
            <a:cs typeface="Tahoma" pitchFamily="34" charset="0"/>
          </a:endParaRPr>
        </a:p>
      </dgm:t>
    </dgm:pt>
    <dgm:pt modelId="{BB67A334-2B86-4A72-9764-83D19B42EFEF}">
      <dgm:prSet phldrT="[Metin]" custT="1"/>
      <dgm:spPr/>
      <dgm:t>
        <a:bodyPr/>
        <a:lstStyle/>
        <a:p>
          <a:r>
            <a:rPr lang="tr-TR" sz="1100" b="1" dirty="0" smtClean="0">
              <a:latin typeface="Tahoma" pitchFamily="34" charset="0"/>
              <a:ea typeface="Tahoma" pitchFamily="34" charset="0"/>
              <a:cs typeface="Tahoma" pitchFamily="34" charset="0"/>
            </a:rPr>
            <a:t>MİMARİ</a:t>
          </a:r>
        </a:p>
        <a:p>
          <a:r>
            <a:rPr lang="tr-TR" sz="1100" b="1" dirty="0" smtClean="0">
              <a:latin typeface="Tahoma" pitchFamily="34" charset="0"/>
              <a:ea typeface="Tahoma" pitchFamily="34" charset="0"/>
              <a:cs typeface="Tahoma" pitchFamily="34" charset="0"/>
            </a:rPr>
            <a:t>TASARIM</a:t>
          </a:r>
          <a:endParaRPr lang="tr-TR" sz="1100" b="1" dirty="0">
            <a:latin typeface="Tahoma" pitchFamily="34" charset="0"/>
            <a:ea typeface="Tahoma" pitchFamily="34" charset="0"/>
            <a:cs typeface="Tahoma" pitchFamily="34" charset="0"/>
          </a:endParaRPr>
        </a:p>
      </dgm:t>
    </dgm:pt>
    <dgm:pt modelId="{45FBBA42-441C-432D-A342-2ADF1C087C62}" type="parTrans" cxnId="{4E0CE433-DACC-40FE-AD29-C7B6DD02C251}">
      <dgm:prSet/>
      <dgm:spPr/>
      <dgm:t>
        <a:bodyPr/>
        <a:lstStyle/>
        <a:p>
          <a:endParaRPr lang="tr-TR" b="1">
            <a:latin typeface="Tahoma" pitchFamily="34" charset="0"/>
            <a:ea typeface="Tahoma" pitchFamily="34" charset="0"/>
            <a:cs typeface="Tahoma" pitchFamily="34" charset="0"/>
          </a:endParaRPr>
        </a:p>
      </dgm:t>
    </dgm:pt>
    <dgm:pt modelId="{A7F72E3F-CECF-4326-84DA-B2D679F73BF8}" type="sibTrans" cxnId="{4E0CE433-DACC-40FE-AD29-C7B6DD02C251}">
      <dgm:prSet/>
      <dgm:spPr/>
      <dgm:t>
        <a:bodyPr/>
        <a:lstStyle/>
        <a:p>
          <a:endParaRPr lang="tr-TR" b="1">
            <a:latin typeface="Tahoma" pitchFamily="34" charset="0"/>
            <a:ea typeface="Tahoma" pitchFamily="34" charset="0"/>
            <a:cs typeface="Tahoma" pitchFamily="34" charset="0"/>
          </a:endParaRPr>
        </a:p>
      </dgm:t>
    </dgm:pt>
    <dgm:pt modelId="{5F79A2B8-50A8-4ADF-881B-40E8CBC12D03}">
      <dgm:prSet phldrT="[Metin]" custT="1"/>
      <dgm:spPr/>
      <dgm:t>
        <a:bodyPr/>
        <a:lstStyle/>
        <a:p>
          <a:r>
            <a:rPr lang="tr-TR" sz="1100" b="1" dirty="0" smtClean="0">
              <a:latin typeface="Tahoma" pitchFamily="34" charset="0"/>
              <a:ea typeface="Tahoma" pitchFamily="34" charset="0"/>
              <a:cs typeface="Tahoma" pitchFamily="34" charset="0"/>
            </a:rPr>
            <a:t>GRAFİK</a:t>
          </a:r>
        </a:p>
        <a:p>
          <a:r>
            <a:rPr lang="tr-TR" sz="1100" b="1" dirty="0" smtClean="0">
              <a:latin typeface="Tahoma" pitchFamily="34" charset="0"/>
              <a:ea typeface="Tahoma" pitchFamily="34" charset="0"/>
              <a:cs typeface="Tahoma" pitchFamily="34" charset="0"/>
            </a:rPr>
            <a:t>TASARIM</a:t>
          </a:r>
          <a:endParaRPr lang="tr-TR" sz="1100" b="1" dirty="0">
            <a:latin typeface="Tahoma" pitchFamily="34" charset="0"/>
            <a:ea typeface="Tahoma" pitchFamily="34" charset="0"/>
            <a:cs typeface="Tahoma" pitchFamily="34" charset="0"/>
          </a:endParaRPr>
        </a:p>
      </dgm:t>
    </dgm:pt>
    <dgm:pt modelId="{8A5B96A5-C154-44C1-8502-227676EF96A5}" type="parTrans" cxnId="{FF5F9A38-3DA1-40F8-A9BF-A6ED8C26E3CB}">
      <dgm:prSet/>
      <dgm:spPr/>
      <dgm:t>
        <a:bodyPr/>
        <a:lstStyle/>
        <a:p>
          <a:endParaRPr lang="tr-TR" b="1">
            <a:latin typeface="Tahoma" pitchFamily="34" charset="0"/>
            <a:ea typeface="Tahoma" pitchFamily="34" charset="0"/>
            <a:cs typeface="Tahoma" pitchFamily="34" charset="0"/>
          </a:endParaRPr>
        </a:p>
      </dgm:t>
    </dgm:pt>
    <dgm:pt modelId="{3171F7B1-0A0E-4F50-826A-9E08B35AEF9B}" type="sibTrans" cxnId="{FF5F9A38-3DA1-40F8-A9BF-A6ED8C26E3CB}">
      <dgm:prSet/>
      <dgm:spPr/>
      <dgm:t>
        <a:bodyPr/>
        <a:lstStyle/>
        <a:p>
          <a:endParaRPr lang="tr-TR" b="1">
            <a:latin typeface="Tahoma" pitchFamily="34" charset="0"/>
            <a:ea typeface="Tahoma" pitchFamily="34" charset="0"/>
            <a:cs typeface="Tahoma" pitchFamily="34" charset="0"/>
          </a:endParaRPr>
        </a:p>
      </dgm:t>
    </dgm:pt>
    <dgm:pt modelId="{B1494874-CA34-462D-BEE1-FB1AA3B5A581}" type="pres">
      <dgm:prSet presAssocID="{BE588CF9-31C9-45E7-A2AF-FDC85CDD5CEA}" presName="composite" presStyleCnt="0">
        <dgm:presLayoutVars>
          <dgm:chMax val="1"/>
          <dgm:dir/>
          <dgm:resizeHandles val="exact"/>
        </dgm:presLayoutVars>
      </dgm:prSet>
      <dgm:spPr/>
      <dgm:t>
        <a:bodyPr/>
        <a:lstStyle/>
        <a:p>
          <a:endParaRPr lang="tr-TR"/>
        </a:p>
      </dgm:t>
    </dgm:pt>
    <dgm:pt modelId="{1C61F790-2146-4357-92C1-FF6935C24E8A}" type="pres">
      <dgm:prSet presAssocID="{BE588CF9-31C9-45E7-A2AF-FDC85CDD5CEA}" presName="radial" presStyleCnt="0">
        <dgm:presLayoutVars>
          <dgm:animLvl val="ctr"/>
        </dgm:presLayoutVars>
      </dgm:prSet>
      <dgm:spPr/>
    </dgm:pt>
    <dgm:pt modelId="{8E3B2E6E-4965-4276-B9BD-B69630FD22E9}" type="pres">
      <dgm:prSet presAssocID="{6976F850-AEC1-488A-825C-D72C852D065F}" presName="centerShape" presStyleLbl="vennNode1" presStyleIdx="0" presStyleCnt="5" custScaleX="147921"/>
      <dgm:spPr/>
      <dgm:t>
        <a:bodyPr/>
        <a:lstStyle/>
        <a:p>
          <a:endParaRPr lang="tr-TR"/>
        </a:p>
      </dgm:t>
    </dgm:pt>
    <dgm:pt modelId="{9B30A040-F8B0-41EC-AEE7-FDA65D40F0D0}" type="pres">
      <dgm:prSet presAssocID="{46B7A707-A465-4D93-94B5-5AC219E76860}" presName="node" presStyleLbl="vennNode1" presStyleIdx="1" presStyleCnt="5" custScaleX="147921">
        <dgm:presLayoutVars>
          <dgm:bulletEnabled val="1"/>
        </dgm:presLayoutVars>
      </dgm:prSet>
      <dgm:spPr/>
      <dgm:t>
        <a:bodyPr/>
        <a:lstStyle/>
        <a:p>
          <a:endParaRPr lang="tr-TR"/>
        </a:p>
      </dgm:t>
    </dgm:pt>
    <dgm:pt modelId="{DCD2234F-3F6F-49A8-B763-E3AA9F84DB60}" type="pres">
      <dgm:prSet presAssocID="{79869650-5D58-4054-8EA8-C431FE6135F0}" presName="node" presStyleLbl="vennNode1" presStyleIdx="2" presStyleCnt="5" custScaleX="147921" custRadScaleRad="146974" custRadScaleInc="79">
        <dgm:presLayoutVars>
          <dgm:bulletEnabled val="1"/>
        </dgm:presLayoutVars>
      </dgm:prSet>
      <dgm:spPr/>
      <dgm:t>
        <a:bodyPr/>
        <a:lstStyle/>
        <a:p>
          <a:endParaRPr lang="tr-TR"/>
        </a:p>
      </dgm:t>
    </dgm:pt>
    <dgm:pt modelId="{65053C1A-E578-48EE-A842-E27ACFCD2B7B}" type="pres">
      <dgm:prSet presAssocID="{BB67A334-2B86-4A72-9764-83D19B42EFEF}" presName="node" presStyleLbl="vennNode1" presStyleIdx="3" presStyleCnt="5" custScaleX="147921">
        <dgm:presLayoutVars>
          <dgm:bulletEnabled val="1"/>
        </dgm:presLayoutVars>
      </dgm:prSet>
      <dgm:spPr/>
      <dgm:t>
        <a:bodyPr/>
        <a:lstStyle/>
        <a:p>
          <a:endParaRPr lang="tr-TR"/>
        </a:p>
      </dgm:t>
    </dgm:pt>
    <dgm:pt modelId="{A138DFA7-585D-492D-B658-E678837228C1}" type="pres">
      <dgm:prSet presAssocID="{5F79A2B8-50A8-4ADF-881B-40E8CBC12D03}" presName="node" presStyleLbl="vennNode1" presStyleIdx="4" presStyleCnt="5" custScaleX="147921" custRadScaleRad="133612" custRadScaleInc="-87">
        <dgm:presLayoutVars>
          <dgm:bulletEnabled val="1"/>
        </dgm:presLayoutVars>
      </dgm:prSet>
      <dgm:spPr/>
      <dgm:t>
        <a:bodyPr/>
        <a:lstStyle/>
        <a:p>
          <a:endParaRPr lang="tr-TR"/>
        </a:p>
      </dgm:t>
    </dgm:pt>
  </dgm:ptLst>
  <dgm:cxnLst>
    <dgm:cxn modelId="{FA1543EA-0C30-414C-AAB1-3063D7EDD38C}" type="presOf" srcId="{46B7A707-A465-4D93-94B5-5AC219E76860}" destId="{9B30A040-F8B0-41EC-AEE7-FDA65D40F0D0}" srcOrd="0" destOrd="0" presId="urn:microsoft.com/office/officeart/2005/8/layout/radial3"/>
    <dgm:cxn modelId="{FF5F9A38-3DA1-40F8-A9BF-A6ED8C26E3CB}" srcId="{6976F850-AEC1-488A-825C-D72C852D065F}" destId="{5F79A2B8-50A8-4ADF-881B-40E8CBC12D03}" srcOrd="3" destOrd="0" parTransId="{8A5B96A5-C154-44C1-8502-227676EF96A5}" sibTransId="{3171F7B1-0A0E-4F50-826A-9E08B35AEF9B}"/>
    <dgm:cxn modelId="{E32FF116-6E58-4A49-A238-1B3D8A635E05}" type="presOf" srcId="{5F79A2B8-50A8-4ADF-881B-40E8CBC12D03}" destId="{A138DFA7-585D-492D-B658-E678837228C1}" srcOrd="0" destOrd="0" presId="urn:microsoft.com/office/officeart/2005/8/layout/radial3"/>
    <dgm:cxn modelId="{6847CE59-2141-4CE6-A265-AE8001FC3339}" srcId="{BE588CF9-31C9-45E7-A2AF-FDC85CDD5CEA}" destId="{6976F850-AEC1-488A-825C-D72C852D065F}" srcOrd="0" destOrd="0" parTransId="{FCF860C6-A4B3-46C7-9B50-9786C92730A2}" sibTransId="{05F9B163-F0EA-4BAA-9909-C086A70E24A7}"/>
    <dgm:cxn modelId="{071CFA32-F3B1-4A94-872E-5F9659F69965}" srcId="{6976F850-AEC1-488A-825C-D72C852D065F}" destId="{46B7A707-A465-4D93-94B5-5AC219E76860}" srcOrd="0" destOrd="0" parTransId="{A6C50442-1BA4-4AC0-A661-99ED94A5CF8F}" sibTransId="{F43CFA8C-97A4-4DD8-A263-E485B79D762E}"/>
    <dgm:cxn modelId="{3351F5A9-E73D-416E-9A93-F9FF2A8410E2}" srcId="{6976F850-AEC1-488A-825C-D72C852D065F}" destId="{79869650-5D58-4054-8EA8-C431FE6135F0}" srcOrd="1" destOrd="0" parTransId="{96A4792C-6D7A-4DF7-89F1-BBFB3C129D39}" sibTransId="{C7BB6E50-2ADA-49AC-AB14-6DCFDC743D80}"/>
    <dgm:cxn modelId="{4E0CE433-DACC-40FE-AD29-C7B6DD02C251}" srcId="{6976F850-AEC1-488A-825C-D72C852D065F}" destId="{BB67A334-2B86-4A72-9764-83D19B42EFEF}" srcOrd="2" destOrd="0" parTransId="{45FBBA42-441C-432D-A342-2ADF1C087C62}" sibTransId="{A7F72E3F-CECF-4326-84DA-B2D679F73BF8}"/>
    <dgm:cxn modelId="{09AFD95A-08FD-49A5-8606-880E857A1825}" type="presOf" srcId="{6976F850-AEC1-488A-825C-D72C852D065F}" destId="{8E3B2E6E-4965-4276-B9BD-B69630FD22E9}" srcOrd="0" destOrd="0" presId="urn:microsoft.com/office/officeart/2005/8/layout/radial3"/>
    <dgm:cxn modelId="{83EED5E8-9622-45B1-8EE9-E61BEB04A272}" type="presOf" srcId="{BE588CF9-31C9-45E7-A2AF-FDC85CDD5CEA}" destId="{B1494874-CA34-462D-BEE1-FB1AA3B5A581}" srcOrd="0" destOrd="0" presId="urn:microsoft.com/office/officeart/2005/8/layout/radial3"/>
    <dgm:cxn modelId="{190A0B71-630E-478F-BF54-A95D9AD9353B}" type="presOf" srcId="{79869650-5D58-4054-8EA8-C431FE6135F0}" destId="{DCD2234F-3F6F-49A8-B763-E3AA9F84DB60}" srcOrd="0" destOrd="0" presId="urn:microsoft.com/office/officeart/2005/8/layout/radial3"/>
    <dgm:cxn modelId="{749DAFFE-26D7-49D5-87B7-1F15DB77A9D5}" type="presOf" srcId="{BB67A334-2B86-4A72-9764-83D19B42EFEF}" destId="{65053C1A-E578-48EE-A842-E27ACFCD2B7B}" srcOrd="0" destOrd="0" presId="urn:microsoft.com/office/officeart/2005/8/layout/radial3"/>
    <dgm:cxn modelId="{9EE022F0-C81D-43A3-BE7B-A9CDDAFCA80B}" type="presParOf" srcId="{B1494874-CA34-462D-BEE1-FB1AA3B5A581}" destId="{1C61F790-2146-4357-92C1-FF6935C24E8A}" srcOrd="0" destOrd="0" presId="urn:microsoft.com/office/officeart/2005/8/layout/radial3"/>
    <dgm:cxn modelId="{59B84E54-3C3C-488E-9C70-C9AAF9373E76}" type="presParOf" srcId="{1C61F790-2146-4357-92C1-FF6935C24E8A}" destId="{8E3B2E6E-4965-4276-B9BD-B69630FD22E9}" srcOrd="0" destOrd="0" presId="urn:microsoft.com/office/officeart/2005/8/layout/radial3"/>
    <dgm:cxn modelId="{C2AAC087-44BE-4AFD-96BF-5AB79271A082}" type="presParOf" srcId="{1C61F790-2146-4357-92C1-FF6935C24E8A}" destId="{9B30A040-F8B0-41EC-AEE7-FDA65D40F0D0}" srcOrd="1" destOrd="0" presId="urn:microsoft.com/office/officeart/2005/8/layout/radial3"/>
    <dgm:cxn modelId="{7ED8C5CC-74B6-4C9A-9216-1F0CAF975FDC}" type="presParOf" srcId="{1C61F790-2146-4357-92C1-FF6935C24E8A}" destId="{DCD2234F-3F6F-49A8-B763-E3AA9F84DB60}" srcOrd="2" destOrd="0" presId="urn:microsoft.com/office/officeart/2005/8/layout/radial3"/>
    <dgm:cxn modelId="{92DD9532-F3C6-4BA2-8A25-B5BBCFF25C98}" type="presParOf" srcId="{1C61F790-2146-4357-92C1-FF6935C24E8A}" destId="{65053C1A-E578-48EE-A842-E27ACFCD2B7B}" srcOrd="3" destOrd="0" presId="urn:microsoft.com/office/officeart/2005/8/layout/radial3"/>
    <dgm:cxn modelId="{8111E68D-3C41-4158-9CFD-A0B4ABC774BB}" type="presParOf" srcId="{1C61F790-2146-4357-92C1-FF6935C24E8A}" destId="{A138DFA7-585D-492D-B658-E678837228C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20990-ED71-4D8C-AE83-CA43319277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16DB482-6918-494C-986E-FF576E5BC98D}">
      <dgm:prSet phldrT="[Metin]"/>
      <dgm:spPr/>
      <dgm:t>
        <a:bodyPr/>
        <a:lstStyle/>
        <a:p>
          <a:r>
            <a:rPr lang="tr-TR" b="1" dirty="0" smtClean="0"/>
            <a:t>7.B-TASARIM SÜRECİ VE TANITIM</a:t>
          </a:r>
          <a:endParaRPr lang="tr-TR" b="1" dirty="0"/>
        </a:p>
      </dgm:t>
    </dgm:pt>
    <dgm:pt modelId="{457478B5-3EC4-4E5B-BEEB-2DDDF93A7B09}" type="parTrans" cxnId="{7C13AA73-0611-43BF-876F-180B24B4BBB9}">
      <dgm:prSet/>
      <dgm:spPr/>
      <dgm:t>
        <a:bodyPr/>
        <a:lstStyle/>
        <a:p>
          <a:endParaRPr lang="tr-TR"/>
        </a:p>
      </dgm:t>
    </dgm:pt>
    <dgm:pt modelId="{C5974855-410B-461C-BE76-F57DC42CB0FD}" type="sibTrans" cxnId="{7C13AA73-0611-43BF-876F-180B24B4BBB9}">
      <dgm:prSet/>
      <dgm:spPr/>
      <dgm:t>
        <a:bodyPr/>
        <a:lstStyle/>
        <a:p>
          <a:endParaRPr lang="tr-TR"/>
        </a:p>
      </dgm:t>
    </dgm:pt>
    <dgm:pt modelId="{838206E9-9342-4845-8501-15DDB2FD17F1}">
      <dgm:prSet phldrT="[Metin]"/>
      <dgm:spPr/>
      <dgm:t>
        <a:bodyPr/>
        <a:lstStyle/>
        <a:p>
          <a:r>
            <a:rPr lang="tr-TR" b="1" dirty="0" smtClean="0"/>
            <a:t>7.B.1-TASARIM ODAKLI SÜREÇ</a:t>
          </a:r>
          <a:endParaRPr lang="tr-TR" b="1" dirty="0"/>
        </a:p>
      </dgm:t>
    </dgm:pt>
    <dgm:pt modelId="{03330D19-4B81-43B7-9DAC-A6882D69C55A}" type="parTrans" cxnId="{2C470805-0958-4C0E-81BC-38855FF4302E}">
      <dgm:prSet/>
      <dgm:spPr/>
      <dgm:t>
        <a:bodyPr/>
        <a:lstStyle/>
        <a:p>
          <a:endParaRPr lang="tr-TR"/>
        </a:p>
      </dgm:t>
    </dgm:pt>
    <dgm:pt modelId="{C5D78575-53F7-4985-B844-37F0286EFF2E}" type="sibTrans" cxnId="{2C470805-0958-4C0E-81BC-38855FF4302E}">
      <dgm:prSet/>
      <dgm:spPr/>
      <dgm:t>
        <a:bodyPr/>
        <a:lstStyle/>
        <a:p>
          <a:endParaRPr lang="tr-TR"/>
        </a:p>
      </dgm:t>
    </dgm:pt>
    <dgm:pt modelId="{FD82EF7D-DB0B-4831-ADB9-C9642A693907}">
      <dgm:prSet phldrT="[Metin]"/>
      <dgm:spPr/>
      <dgm:t>
        <a:bodyPr/>
        <a:lstStyle/>
        <a:p>
          <a:r>
            <a:rPr lang="tr-TR" b="1" dirty="0" smtClean="0"/>
            <a:t>7.B.2-BİLGİSAYAR DESTEKLİ  TASARIM</a:t>
          </a:r>
          <a:endParaRPr lang="tr-TR" b="1" dirty="0"/>
        </a:p>
      </dgm:t>
    </dgm:pt>
    <dgm:pt modelId="{CDC237A5-CD99-4EDF-84A0-C52E9FA3C429}" type="parTrans" cxnId="{70F03329-4C64-4C87-8830-F7BDEFB49483}">
      <dgm:prSet/>
      <dgm:spPr/>
      <dgm:t>
        <a:bodyPr/>
        <a:lstStyle/>
        <a:p>
          <a:endParaRPr lang="tr-TR"/>
        </a:p>
      </dgm:t>
    </dgm:pt>
    <dgm:pt modelId="{5C0B4D3F-47F2-42CF-A613-5D6482716D90}" type="sibTrans" cxnId="{70F03329-4C64-4C87-8830-F7BDEFB49483}">
      <dgm:prSet/>
      <dgm:spPr/>
      <dgm:t>
        <a:bodyPr/>
        <a:lstStyle/>
        <a:p>
          <a:endParaRPr lang="tr-TR"/>
        </a:p>
      </dgm:t>
    </dgm:pt>
    <dgm:pt modelId="{451A1754-B427-4A11-912F-1CFE2242A59F}" type="pres">
      <dgm:prSet presAssocID="{2BA20990-ED71-4D8C-AE83-CA4331927767}" presName="hierChild1" presStyleCnt="0">
        <dgm:presLayoutVars>
          <dgm:chPref val="1"/>
          <dgm:dir/>
          <dgm:animOne val="branch"/>
          <dgm:animLvl val="lvl"/>
          <dgm:resizeHandles/>
        </dgm:presLayoutVars>
      </dgm:prSet>
      <dgm:spPr/>
      <dgm:t>
        <a:bodyPr/>
        <a:lstStyle/>
        <a:p>
          <a:endParaRPr lang="tr-TR"/>
        </a:p>
      </dgm:t>
    </dgm:pt>
    <dgm:pt modelId="{AA4F3593-9AFC-4FEE-8DD9-2F1531147F0D}" type="pres">
      <dgm:prSet presAssocID="{016DB482-6918-494C-986E-FF576E5BC98D}" presName="hierRoot1" presStyleCnt="0"/>
      <dgm:spPr/>
    </dgm:pt>
    <dgm:pt modelId="{5BD6F866-FB49-499F-961C-E7C78CB8ABFE}" type="pres">
      <dgm:prSet presAssocID="{016DB482-6918-494C-986E-FF576E5BC98D}" presName="composite" presStyleCnt="0"/>
      <dgm:spPr/>
    </dgm:pt>
    <dgm:pt modelId="{4BED6ADC-3CD7-443B-9EE8-C409EC2810DA}" type="pres">
      <dgm:prSet presAssocID="{016DB482-6918-494C-986E-FF576E5BC98D}" presName="background" presStyleLbl="node0" presStyleIdx="0" presStyleCnt="1"/>
      <dgm:spPr/>
    </dgm:pt>
    <dgm:pt modelId="{6B72E6C8-2AE6-46C4-B6F2-D2B76C4B7494}" type="pres">
      <dgm:prSet presAssocID="{016DB482-6918-494C-986E-FF576E5BC98D}" presName="text" presStyleLbl="fgAcc0" presStyleIdx="0" presStyleCnt="1">
        <dgm:presLayoutVars>
          <dgm:chPref val="3"/>
        </dgm:presLayoutVars>
      </dgm:prSet>
      <dgm:spPr/>
      <dgm:t>
        <a:bodyPr/>
        <a:lstStyle/>
        <a:p>
          <a:endParaRPr lang="tr-TR"/>
        </a:p>
      </dgm:t>
    </dgm:pt>
    <dgm:pt modelId="{904805FC-4269-4FCA-8CDF-F1E61E999210}" type="pres">
      <dgm:prSet presAssocID="{016DB482-6918-494C-986E-FF576E5BC98D}" presName="hierChild2" presStyleCnt="0"/>
      <dgm:spPr/>
    </dgm:pt>
    <dgm:pt modelId="{C9F3E7A4-C66D-49DC-8486-5F335C744CEE}" type="pres">
      <dgm:prSet presAssocID="{03330D19-4B81-43B7-9DAC-A6882D69C55A}" presName="Name10" presStyleLbl="parChTrans1D2" presStyleIdx="0" presStyleCnt="2"/>
      <dgm:spPr/>
      <dgm:t>
        <a:bodyPr/>
        <a:lstStyle/>
        <a:p>
          <a:endParaRPr lang="tr-TR"/>
        </a:p>
      </dgm:t>
    </dgm:pt>
    <dgm:pt modelId="{80F185F6-AD10-42B9-B838-D387B8D25544}" type="pres">
      <dgm:prSet presAssocID="{838206E9-9342-4845-8501-15DDB2FD17F1}" presName="hierRoot2" presStyleCnt="0"/>
      <dgm:spPr/>
    </dgm:pt>
    <dgm:pt modelId="{837927ED-6134-4861-9F4B-A6A3A510F201}" type="pres">
      <dgm:prSet presAssocID="{838206E9-9342-4845-8501-15DDB2FD17F1}" presName="composite2" presStyleCnt="0"/>
      <dgm:spPr/>
    </dgm:pt>
    <dgm:pt modelId="{DE5AC505-9B36-4F11-8563-F0C99EF43C0D}" type="pres">
      <dgm:prSet presAssocID="{838206E9-9342-4845-8501-15DDB2FD17F1}" presName="background2" presStyleLbl="node2" presStyleIdx="0" presStyleCnt="2"/>
      <dgm:spPr/>
    </dgm:pt>
    <dgm:pt modelId="{099AE408-03B8-478D-8F1B-2B4707FD21FD}" type="pres">
      <dgm:prSet presAssocID="{838206E9-9342-4845-8501-15DDB2FD17F1}" presName="text2" presStyleLbl="fgAcc2" presStyleIdx="0" presStyleCnt="2">
        <dgm:presLayoutVars>
          <dgm:chPref val="3"/>
        </dgm:presLayoutVars>
      </dgm:prSet>
      <dgm:spPr/>
      <dgm:t>
        <a:bodyPr/>
        <a:lstStyle/>
        <a:p>
          <a:endParaRPr lang="tr-TR"/>
        </a:p>
      </dgm:t>
    </dgm:pt>
    <dgm:pt modelId="{E7CEA89A-0B33-4C28-952F-FF867E4ED1FC}" type="pres">
      <dgm:prSet presAssocID="{838206E9-9342-4845-8501-15DDB2FD17F1}" presName="hierChild3" presStyleCnt="0"/>
      <dgm:spPr/>
    </dgm:pt>
    <dgm:pt modelId="{5AD45AEA-9C6D-499E-8BCD-C30B0CDBDBCD}" type="pres">
      <dgm:prSet presAssocID="{CDC237A5-CD99-4EDF-84A0-C52E9FA3C429}" presName="Name10" presStyleLbl="parChTrans1D2" presStyleIdx="1" presStyleCnt="2"/>
      <dgm:spPr/>
      <dgm:t>
        <a:bodyPr/>
        <a:lstStyle/>
        <a:p>
          <a:endParaRPr lang="tr-TR"/>
        </a:p>
      </dgm:t>
    </dgm:pt>
    <dgm:pt modelId="{3B6989AF-3C73-444A-8C18-438428604E0E}" type="pres">
      <dgm:prSet presAssocID="{FD82EF7D-DB0B-4831-ADB9-C9642A693907}" presName="hierRoot2" presStyleCnt="0"/>
      <dgm:spPr/>
    </dgm:pt>
    <dgm:pt modelId="{A583C33C-6140-42C9-ADC6-277434BBCE0A}" type="pres">
      <dgm:prSet presAssocID="{FD82EF7D-DB0B-4831-ADB9-C9642A693907}" presName="composite2" presStyleCnt="0"/>
      <dgm:spPr/>
    </dgm:pt>
    <dgm:pt modelId="{0F0E9754-F983-41F4-BB02-DF08086B528D}" type="pres">
      <dgm:prSet presAssocID="{FD82EF7D-DB0B-4831-ADB9-C9642A693907}" presName="background2" presStyleLbl="node2" presStyleIdx="1" presStyleCnt="2"/>
      <dgm:spPr/>
    </dgm:pt>
    <dgm:pt modelId="{CB1EF063-D155-4FF8-9FB9-3849C78D97FF}" type="pres">
      <dgm:prSet presAssocID="{FD82EF7D-DB0B-4831-ADB9-C9642A693907}" presName="text2" presStyleLbl="fgAcc2" presStyleIdx="1" presStyleCnt="2">
        <dgm:presLayoutVars>
          <dgm:chPref val="3"/>
        </dgm:presLayoutVars>
      </dgm:prSet>
      <dgm:spPr/>
      <dgm:t>
        <a:bodyPr/>
        <a:lstStyle/>
        <a:p>
          <a:endParaRPr lang="tr-TR"/>
        </a:p>
      </dgm:t>
    </dgm:pt>
    <dgm:pt modelId="{191A4848-73AC-49F3-9908-A125D13AF7B5}" type="pres">
      <dgm:prSet presAssocID="{FD82EF7D-DB0B-4831-ADB9-C9642A693907}" presName="hierChild3" presStyleCnt="0"/>
      <dgm:spPr/>
    </dgm:pt>
  </dgm:ptLst>
  <dgm:cxnLst>
    <dgm:cxn modelId="{2C470805-0958-4C0E-81BC-38855FF4302E}" srcId="{016DB482-6918-494C-986E-FF576E5BC98D}" destId="{838206E9-9342-4845-8501-15DDB2FD17F1}" srcOrd="0" destOrd="0" parTransId="{03330D19-4B81-43B7-9DAC-A6882D69C55A}" sibTransId="{C5D78575-53F7-4985-B844-37F0286EFF2E}"/>
    <dgm:cxn modelId="{A4D25E30-238A-41BB-90B8-E9EB868187EC}" type="presOf" srcId="{838206E9-9342-4845-8501-15DDB2FD17F1}" destId="{099AE408-03B8-478D-8F1B-2B4707FD21FD}" srcOrd="0" destOrd="0" presId="urn:microsoft.com/office/officeart/2005/8/layout/hierarchy1"/>
    <dgm:cxn modelId="{7B63EA19-CE8B-4FAC-A106-437AED2BE0C2}" type="presOf" srcId="{CDC237A5-CD99-4EDF-84A0-C52E9FA3C429}" destId="{5AD45AEA-9C6D-499E-8BCD-C30B0CDBDBCD}" srcOrd="0" destOrd="0" presId="urn:microsoft.com/office/officeart/2005/8/layout/hierarchy1"/>
    <dgm:cxn modelId="{70F03329-4C64-4C87-8830-F7BDEFB49483}" srcId="{016DB482-6918-494C-986E-FF576E5BC98D}" destId="{FD82EF7D-DB0B-4831-ADB9-C9642A693907}" srcOrd="1" destOrd="0" parTransId="{CDC237A5-CD99-4EDF-84A0-C52E9FA3C429}" sibTransId="{5C0B4D3F-47F2-42CF-A613-5D6482716D90}"/>
    <dgm:cxn modelId="{A59C585B-92E3-41DA-B45C-A702FF0F0C49}" type="presOf" srcId="{016DB482-6918-494C-986E-FF576E5BC98D}" destId="{6B72E6C8-2AE6-46C4-B6F2-D2B76C4B7494}" srcOrd="0" destOrd="0" presId="urn:microsoft.com/office/officeart/2005/8/layout/hierarchy1"/>
    <dgm:cxn modelId="{7C13AA73-0611-43BF-876F-180B24B4BBB9}" srcId="{2BA20990-ED71-4D8C-AE83-CA4331927767}" destId="{016DB482-6918-494C-986E-FF576E5BC98D}" srcOrd="0" destOrd="0" parTransId="{457478B5-3EC4-4E5B-BEEB-2DDDF93A7B09}" sibTransId="{C5974855-410B-461C-BE76-F57DC42CB0FD}"/>
    <dgm:cxn modelId="{B8E6B13F-5DB6-4A3A-9220-87BF4A9E03EF}" type="presOf" srcId="{03330D19-4B81-43B7-9DAC-A6882D69C55A}" destId="{C9F3E7A4-C66D-49DC-8486-5F335C744CEE}" srcOrd="0" destOrd="0" presId="urn:microsoft.com/office/officeart/2005/8/layout/hierarchy1"/>
    <dgm:cxn modelId="{95213D46-11F2-4178-8CCA-ADADEA259046}" type="presOf" srcId="{2BA20990-ED71-4D8C-AE83-CA4331927767}" destId="{451A1754-B427-4A11-912F-1CFE2242A59F}" srcOrd="0" destOrd="0" presId="urn:microsoft.com/office/officeart/2005/8/layout/hierarchy1"/>
    <dgm:cxn modelId="{973DD5CE-A3E0-49A5-8D3B-68B40792263A}" type="presOf" srcId="{FD82EF7D-DB0B-4831-ADB9-C9642A693907}" destId="{CB1EF063-D155-4FF8-9FB9-3849C78D97FF}" srcOrd="0" destOrd="0" presId="urn:microsoft.com/office/officeart/2005/8/layout/hierarchy1"/>
    <dgm:cxn modelId="{E9EC8423-9248-41EC-8444-4C763B0479CD}" type="presParOf" srcId="{451A1754-B427-4A11-912F-1CFE2242A59F}" destId="{AA4F3593-9AFC-4FEE-8DD9-2F1531147F0D}" srcOrd="0" destOrd="0" presId="urn:microsoft.com/office/officeart/2005/8/layout/hierarchy1"/>
    <dgm:cxn modelId="{F9F3D3E1-9084-44BF-B2C0-A376D3E6A8AD}" type="presParOf" srcId="{AA4F3593-9AFC-4FEE-8DD9-2F1531147F0D}" destId="{5BD6F866-FB49-499F-961C-E7C78CB8ABFE}" srcOrd="0" destOrd="0" presId="urn:microsoft.com/office/officeart/2005/8/layout/hierarchy1"/>
    <dgm:cxn modelId="{019CF0F8-2AF1-474B-8565-5FE10B5E80CB}" type="presParOf" srcId="{5BD6F866-FB49-499F-961C-E7C78CB8ABFE}" destId="{4BED6ADC-3CD7-443B-9EE8-C409EC2810DA}" srcOrd="0" destOrd="0" presId="urn:microsoft.com/office/officeart/2005/8/layout/hierarchy1"/>
    <dgm:cxn modelId="{050FC31D-2119-491C-A7B4-7FFCA7283A2E}" type="presParOf" srcId="{5BD6F866-FB49-499F-961C-E7C78CB8ABFE}" destId="{6B72E6C8-2AE6-46C4-B6F2-D2B76C4B7494}" srcOrd="1" destOrd="0" presId="urn:microsoft.com/office/officeart/2005/8/layout/hierarchy1"/>
    <dgm:cxn modelId="{26D62B25-E7B1-46C5-A418-728FE51E5E8F}" type="presParOf" srcId="{AA4F3593-9AFC-4FEE-8DD9-2F1531147F0D}" destId="{904805FC-4269-4FCA-8CDF-F1E61E999210}" srcOrd="1" destOrd="0" presId="urn:microsoft.com/office/officeart/2005/8/layout/hierarchy1"/>
    <dgm:cxn modelId="{22E0EE74-1B5C-47ED-91A2-568D3C398929}" type="presParOf" srcId="{904805FC-4269-4FCA-8CDF-F1E61E999210}" destId="{C9F3E7A4-C66D-49DC-8486-5F335C744CEE}" srcOrd="0" destOrd="0" presId="urn:microsoft.com/office/officeart/2005/8/layout/hierarchy1"/>
    <dgm:cxn modelId="{9D9580AB-CFB8-433A-8511-61AD5BE8967B}" type="presParOf" srcId="{904805FC-4269-4FCA-8CDF-F1E61E999210}" destId="{80F185F6-AD10-42B9-B838-D387B8D25544}" srcOrd="1" destOrd="0" presId="urn:microsoft.com/office/officeart/2005/8/layout/hierarchy1"/>
    <dgm:cxn modelId="{77942747-C960-451B-94E2-9EFF50180038}" type="presParOf" srcId="{80F185F6-AD10-42B9-B838-D387B8D25544}" destId="{837927ED-6134-4861-9F4B-A6A3A510F201}" srcOrd="0" destOrd="0" presId="urn:microsoft.com/office/officeart/2005/8/layout/hierarchy1"/>
    <dgm:cxn modelId="{686F7E09-7116-4AD1-A03D-B9A316E30A65}" type="presParOf" srcId="{837927ED-6134-4861-9F4B-A6A3A510F201}" destId="{DE5AC505-9B36-4F11-8563-F0C99EF43C0D}" srcOrd="0" destOrd="0" presId="urn:microsoft.com/office/officeart/2005/8/layout/hierarchy1"/>
    <dgm:cxn modelId="{7E8F97B5-BEC2-4427-9EC9-8568A304C550}" type="presParOf" srcId="{837927ED-6134-4861-9F4B-A6A3A510F201}" destId="{099AE408-03B8-478D-8F1B-2B4707FD21FD}" srcOrd="1" destOrd="0" presId="urn:microsoft.com/office/officeart/2005/8/layout/hierarchy1"/>
    <dgm:cxn modelId="{82CC659F-7012-42B4-9CBD-E071B3FF4A2E}" type="presParOf" srcId="{80F185F6-AD10-42B9-B838-D387B8D25544}" destId="{E7CEA89A-0B33-4C28-952F-FF867E4ED1FC}" srcOrd="1" destOrd="0" presId="urn:microsoft.com/office/officeart/2005/8/layout/hierarchy1"/>
    <dgm:cxn modelId="{AB97FF7C-85DF-4177-A3E6-1FEADA0FC37B}" type="presParOf" srcId="{904805FC-4269-4FCA-8CDF-F1E61E999210}" destId="{5AD45AEA-9C6D-499E-8BCD-C30B0CDBDBCD}" srcOrd="2" destOrd="0" presId="urn:microsoft.com/office/officeart/2005/8/layout/hierarchy1"/>
    <dgm:cxn modelId="{AC267A43-BB99-4DD8-B129-8D7E445ED366}" type="presParOf" srcId="{904805FC-4269-4FCA-8CDF-F1E61E999210}" destId="{3B6989AF-3C73-444A-8C18-438428604E0E}" srcOrd="3" destOrd="0" presId="urn:microsoft.com/office/officeart/2005/8/layout/hierarchy1"/>
    <dgm:cxn modelId="{6362E70E-C00F-4161-B6F0-A72364948433}" type="presParOf" srcId="{3B6989AF-3C73-444A-8C18-438428604E0E}" destId="{A583C33C-6140-42C9-ADC6-277434BBCE0A}" srcOrd="0" destOrd="0" presId="urn:microsoft.com/office/officeart/2005/8/layout/hierarchy1"/>
    <dgm:cxn modelId="{894B7813-5E66-457F-AF98-9012AA11D331}" type="presParOf" srcId="{A583C33C-6140-42C9-ADC6-277434BBCE0A}" destId="{0F0E9754-F983-41F4-BB02-DF08086B528D}" srcOrd="0" destOrd="0" presId="urn:microsoft.com/office/officeart/2005/8/layout/hierarchy1"/>
    <dgm:cxn modelId="{D98B86F3-01B3-4339-B0E8-118EA28C6DE0}" type="presParOf" srcId="{A583C33C-6140-42C9-ADC6-277434BBCE0A}" destId="{CB1EF063-D155-4FF8-9FB9-3849C78D97FF}" srcOrd="1" destOrd="0" presId="urn:microsoft.com/office/officeart/2005/8/layout/hierarchy1"/>
    <dgm:cxn modelId="{90A3E7E3-A245-43EC-93E2-BF65AD3073AA}" type="presParOf" srcId="{3B6989AF-3C73-444A-8C18-438428604E0E}" destId="{191A4848-73AC-49F3-9908-A125D13AF7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D37491-879D-4E3A-AF20-377427FC4BB8}" type="doc">
      <dgm:prSet loTypeId="urn:microsoft.com/office/officeart/2005/8/layout/venn3" loCatId="relationship" qsTypeId="urn:microsoft.com/office/officeart/2005/8/quickstyle/simple1" qsCatId="simple" csTypeId="urn:microsoft.com/office/officeart/2005/8/colors/colorful1#4" csCatId="colorful" phldr="1"/>
      <dgm:spPr/>
      <dgm:t>
        <a:bodyPr/>
        <a:lstStyle/>
        <a:p>
          <a:endParaRPr lang="tr-TR"/>
        </a:p>
      </dgm:t>
    </dgm:pt>
    <dgm:pt modelId="{7D011DD8-30A7-4A4C-8978-62EF34B056AE}">
      <dgm:prSet phldrT="[Metin]">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b="1" dirty="0" smtClean="0">
              <a:solidFill>
                <a:schemeClr val="tx1"/>
              </a:solidFill>
              <a:latin typeface="Tahoma" pitchFamily="34" charset="0"/>
              <a:ea typeface="Tahoma" pitchFamily="34" charset="0"/>
              <a:cs typeface="Tahoma" pitchFamily="34" charset="0"/>
            </a:rPr>
            <a:t>ERGONOMİK</a:t>
          </a:r>
          <a:endParaRPr lang="tr-TR" b="1" dirty="0">
            <a:solidFill>
              <a:schemeClr val="tx1"/>
            </a:solidFill>
            <a:latin typeface="Tahoma" pitchFamily="34" charset="0"/>
            <a:ea typeface="Tahoma" pitchFamily="34" charset="0"/>
            <a:cs typeface="Tahoma" pitchFamily="34" charset="0"/>
          </a:endParaRPr>
        </a:p>
      </dgm:t>
    </dgm:pt>
    <dgm:pt modelId="{44B398BA-71F6-4294-8A40-7B0331606135}" type="parTrans" cxnId="{391D0AF1-7941-4D9C-B8C2-EFFE5F861E50}">
      <dgm:prSet/>
      <dgm:spPr/>
      <dgm:t>
        <a:bodyPr/>
        <a:lstStyle/>
        <a:p>
          <a:endParaRPr lang="tr-TR"/>
        </a:p>
      </dgm:t>
    </dgm:pt>
    <dgm:pt modelId="{8E8C7B91-93C9-45A1-A383-C3986BFB2970}" type="sibTrans" cxnId="{391D0AF1-7941-4D9C-B8C2-EFFE5F861E50}">
      <dgm:prSet/>
      <dgm:spPr/>
      <dgm:t>
        <a:bodyPr/>
        <a:lstStyle/>
        <a:p>
          <a:endParaRPr lang="tr-TR"/>
        </a:p>
      </dgm:t>
    </dgm:pt>
    <dgm:pt modelId="{ECDCB758-D872-4168-831B-FEDAF24026D1}">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solidFill>
                <a:schemeClr val="bg1"/>
              </a:solidFill>
              <a:latin typeface="Tahoma" pitchFamily="34" charset="0"/>
              <a:ea typeface="Tahoma" pitchFamily="34" charset="0"/>
              <a:cs typeface="Tahoma" pitchFamily="34" charset="0"/>
            </a:rPr>
            <a:t>ÖZGÜN</a:t>
          </a:r>
          <a:endParaRPr lang="tr-TR" b="1" dirty="0">
            <a:solidFill>
              <a:schemeClr val="bg1"/>
            </a:solidFill>
            <a:latin typeface="Tahoma" pitchFamily="34" charset="0"/>
            <a:ea typeface="Tahoma" pitchFamily="34" charset="0"/>
            <a:cs typeface="Tahoma" pitchFamily="34" charset="0"/>
          </a:endParaRPr>
        </a:p>
      </dgm:t>
    </dgm:pt>
    <dgm:pt modelId="{239FAA4E-CF3E-49AE-BF3D-932B8238DE0A}" type="parTrans" cxnId="{C693AA69-2A38-479B-840A-1652DFB095C4}">
      <dgm:prSet/>
      <dgm:spPr/>
      <dgm:t>
        <a:bodyPr/>
        <a:lstStyle/>
        <a:p>
          <a:endParaRPr lang="tr-TR"/>
        </a:p>
      </dgm:t>
    </dgm:pt>
    <dgm:pt modelId="{E51FF66E-F9FE-4FDC-8CBA-D5A812309771}" type="sibTrans" cxnId="{C693AA69-2A38-479B-840A-1652DFB095C4}">
      <dgm:prSet/>
      <dgm:spPr/>
      <dgm:t>
        <a:bodyPr/>
        <a:lstStyle/>
        <a:p>
          <a:endParaRPr lang="tr-TR"/>
        </a:p>
      </dgm:t>
    </dgm:pt>
    <dgm:pt modelId="{DBEA2204-EF71-4281-9F68-764278518E22}">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solidFill>
                <a:schemeClr val="tx1"/>
              </a:solidFill>
              <a:latin typeface="Tahoma" pitchFamily="34" charset="0"/>
              <a:ea typeface="Tahoma" pitchFamily="34" charset="0"/>
              <a:cs typeface="Tahoma" pitchFamily="34" charset="0"/>
            </a:rPr>
            <a:t>ÇEVRE</a:t>
          </a:r>
          <a:endParaRPr lang="tr-TR" b="1" dirty="0">
            <a:solidFill>
              <a:schemeClr val="tx1"/>
            </a:solidFill>
            <a:latin typeface="Tahoma" pitchFamily="34" charset="0"/>
            <a:ea typeface="Tahoma" pitchFamily="34" charset="0"/>
            <a:cs typeface="Tahoma" pitchFamily="34" charset="0"/>
          </a:endParaRPr>
        </a:p>
      </dgm:t>
    </dgm:pt>
    <dgm:pt modelId="{1B27924B-4B4A-4697-B163-612C9A80DEDB}" type="parTrans" cxnId="{2E10BAF1-3305-4E73-8CD0-324B00508433}">
      <dgm:prSet/>
      <dgm:spPr/>
      <dgm:t>
        <a:bodyPr/>
        <a:lstStyle/>
        <a:p>
          <a:endParaRPr lang="tr-TR"/>
        </a:p>
      </dgm:t>
    </dgm:pt>
    <dgm:pt modelId="{7636B811-9F04-42B9-BFAA-373781CF20AB}" type="sibTrans" cxnId="{2E10BAF1-3305-4E73-8CD0-324B00508433}">
      <dgm:prSet/>
      <dgm:spPr/>
      <dgm:t>
        <a:bodyPr/>
        <a:lstStyle/>
        <a:p>
          <a:endParaRPr lang="tr-TR"/>
        </a:p>
      </dgm:t>
    </dgm:pt>
    <dgm:pt modelId="{821346AC-4271-4562-9ACB-D5BE63A23CC4}">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dirty="0" smtClean="0">
              <a:latin typeface="Tahoma" pitchFamily="34" charset="0"/>
              <a:ea typeface="Tahoma" pitchFamily="34" charset="0"/>
              <a:cs typeface="Tahoma" pitchFamily="34" charset="0"/>
            </a:rPr>
            <a:t>GERİ DÖNÜŞÜM</a:t>
          </a:r>
          <a:endParaRPr lang="tr-TR" b="1" dirty="0">
            <a:latin typeface="Tahoma" pitchFamily="34" charset="0"/>
            <a:ea typeface="Tahoma" pitchFamily="34" charset="0"/>
            <a:cs typeface="Tahoma" pitchFamily="34" charset="0"/>
          </a:endParaRPr>
        </a:p>
      </dgm:t>
    </dgm:pt>
    <dgm:pt modelId="{9A711496-08EF-4DB9-BFD7-17D8EFB3752A}" type="parTrans" cxnId="{CF178D15-708D-449F-8635-6F126F2B83BA}">
      <dgm:prSet/>
      <dgm:spPr/>
      <dgm:t>
        <a:bodyPr/>
        <a:lstStyle/>
        <a:p>
          <a:endParaRPr lang="tr-TR"/>
        </a:p>
      </dgm:t>
    </dgm:pt>
    <dgm:pt modelId="{60C8CDA8-2077-4D13-9002-BBF87676831C}" type="sibTrans" cxnId="{CF178D15-708D-449F-8635-6F126F2B83BA}">
      <dgm:prSet/>
      <dgm:spPr/>
      <dgm:t>
        <a:bodyPr/>
        <a:lstStyle/>
        <a:p>
          <a:endParaRPr lang="tr-TR"/>
        </a:p>
      </dgm:t>
    </dgm:pt>
    <dgm:pt modelId="{6A46CC2F-A285-4D48-9108-80D1D00F9117}">
      <dgm:prSet>
        <dgm:style>
          <a:lnRef idx="1">
            <a:schemeClr val="accent3"/>
          </a:lnRef>
          <a:fillRef idx="3">
            <a:schemeClr val="accent3"/>
          </a:fillRef>
          <a:effectRef idx="2">
            <a:schemeClr val="accent3"/>
          </a:effectRef>
          <a:fontRef idx="minor">
            <a:schemeClr val="lt1"/>
          </a:fontRef>
        </dgm:style>
      </dgm:prSet>
      <dgm:spPr/>
      <dgm:t>
        <a:bodyPr/>
        <a:lstStyle/>
        <a:p>
          <a:r>
            <a:rPr lang="tr-TR" b="1" dirty="0" smtClean="0">
              <a:solidFill>
                <a:schemeClr val="tx1"/>
              </a:solidFill>
              <a:latin typeface="Tahoma" pitchFamily="34" charset="0"/>
              <a:ea typeface="Tahoma" pitchFamily="34" charset="0"/>
              <a:cs typeface="Tahoma" pitchFamily="34" charset="0"/>
            </a:rPr>
            <a:t>DAYANIKLI</a:t>
          </a:r>
          <a:endParaRPr lang="tr-TR" b="1" dirty="0">
            <a:solidFill>
              <a:schemeClr val="tx1"/>
            </a:solidFill>
            <a:latin typeface="Tahoma" pitchFamily="34" charset="0"/>
            <a:ea typeface="Tahoma" pitchFamily="34" charset="0"/>
            <a:cs typeface="Tahoma" pitchFamily="34" charset="0"/>
          </a:endParaRPr>
        </a:p>
      </dgm:t>
    </dgm:pt>
    <dgm:pt modelId="{ACD4D038-C9EC-4939-AABF-F50A0D4A2AA6}" type="parTrans" cxnId="{18F92FC5-6390-40AC-ACDC-36078191491D}">
      <dgm:prSet/>
      <dgm:spPr/>
      <dgm:t>
        <a:bodyPr/>
        <a:lstStyle/>
        <a:p>
          <a:endParaRPr lang="tr-TR"/>
        </a:p>
      </dgm:t>
    </dgm:pt>
    <dgm:pt modelId="{405F6854-D318-432D-8A38-0A22CE31E529}" type="sibTrans" cxnId="{18F92FC5-6390-40AC-ACDC-36078191491D}">
      <dgm:prSet/>
      <dgm:spPr/>
      <dgm:t>
        <a:bodyPr/>
        <a:lstStyle/>
        <a:p>
          <a:endParaRPr lang="tr-TR"/>
        </a:p>
      </dgm:t>
    </dgm:pt>
    <dgm:pt modelId="{A750C46A-E0CC-4FD2-82EE-735E794E8B32}">
      <dgm:prSet>
        <dgm:style>
          <a:lnRef idx="1">
            <a:schemeClr val="dk1"/>
          </a:lnRef>
          <a:fillRef idx="2">
            <a:schemeClr val="dk1"/>
          </a:fillRef>
          <a:effectRef idx="1">
            <a:schemeClr val="dk1"/>
          </a:effectRef>
          <a:fontRef idx="minor">
            <a:schemeClr val="dk1"/>
          </a:fontRef>
        </dgm:style>
      </dgm:prSet>
      <dgm:spPr/>
      <dgm:t>
        <a:bodyPr/>
        <a:lstStyle/>
        <a:p>
          <a:r>
            <a:rPr lang="tr-TR" b="1" dirty="0" smtClean="0">
              <a:solidFill>
                <a:schemeClr val="bg1"/>
              </a:solidFill>
              <a:latin typeface="Tahoma" pitchFamily="34" charset="0"/>
              <a:ea typeface="Tahoma" pitchFamily="34" charset="0"/>
              <a:cs typeface="Tahoma" pitchFamily="34" charset="0"/>
            </a:rPr>
            <a:t>İŞLEVSEL</a:t>
          </a:r>
          <a:endParaRPr lang="tr-TR" b="1" dirty="0">
            <a:solidFill>
              <a:schemeClr val="bg1"/>
            </a:solidFill>
            <a:latin typeface="Tahoma" pitchFamily="34" charset="0"/>
            <a:ea typeface="Tahoma" pitchFamily="34" charset="0"/>
            <a:cs typeface="Tahoma" pitchFamily="34" charset="0"/>
          </a:endParaRPr>
        </a:p>
      </dgm:t>
    </dgm:pt>
    <dgm:pt modelId="{0CA4954D-7E6F-4DD5-88F2-931903F2D86E}" type="parTrans" cxnId="{062D8CE1-C43C-403D-80F2-66C5F85B43C2}">
      <dgm:prSet/>
      <dgm:spPr/>
      <dgm:t>
        <a:bodyPr/>
        <a:lstStyle/>
        <a:p>
          <a:endParaRPr lang="tr-TR"/>
        </a:p>
      </dgm:t>
    </dgm:pt>
    <dgm:pt modelId="{5379CF67-EFE5-4B13-910E-D321190C6B51}" type="sibTrans" cxnId="{062D8CE1-C43C-403D-80F2-66C5F85B43C2}">
      <dgm:prSet/>
      <dgm:spPr/>
      <dgm:t>
        <a:bodyPr/>
        <a:lstStyle/>
        <a:p>
          <a:endParaRPr lang="tr-TR"/>
        </a:p>
      </dgm:t>
    </dgm:pt>
    <dgm:pt modelId="{B250231D-4437-4C5C-91F8-700E3474B30C}" type="pres">
      <dgm:prSet presAssocID="{33D37491-879D-4E3A-AF20-377427FC4BB8}" presName="Name0" presStyleCnt="0">
        <dgm:presLayoutVars>
          <dgm:dir/>
          <dgm:resizeHandles val="exact"/>
        </dgm:presLayoutVars>
      </dgm:prSet>
      <dgm:spPr/>
      <dgm:t>
        <a:bodyPr/>
        <a:lstStyle/>
        <a:p>
          <a:endParaRPr lang="tr-TR"/>
        </a:p>
      </dgm:t>
    </dgm:pt>
    <dgm:pt modelId="{8C7E078E-25DC-423A-9DAC-2DC0F4287806}" type="pres">
      <dgm:prSet presAssocID="{7D011DD8-30A7-4A4C-8978-62EF34B056AE}" presName="Name5" presStyleLbl="vennNode1" presStyleIdx="0" presStyleCnt="6" custLinFactNeighborX="-305" custLinFactNeighborY="-16204">
        <dgm:presLayoutVars>
          <dgm:bulletEnabled val="1"/>
        </dgm:presLayoutVars>
      </dgm:prSet>
      <dgm:spPr/>
      <dgm:t>
        <a:bodyPr/>
        <a:lstStyle/>
        <a:p>
          <a:endParaRPr lang="tr-TR"/>
        </a:p>
      </dgm:t>
    </dgm:pt>
    <dgm:pt modelId="{544397D1-DCB7-46B8-B2C9-57CE92DFD283}" type="pres">
      <dgm:prSet presAssocID="{8E8C7B91-93C9-45A1-A383-C3986BFB2970}" presName="space" presStyleCnt="0"/>
      <dgm:spPr/>
    </dgm:pt>
    <dgm:pt modelId="{AD1A150B-7232-422E-99D3-D16206E99AE9}" type="pres">
      <dgm:prSet presAssocID="{ECDCB758-D872-4168-831B-FEDAF24026D1}" presName="Name5" presStyleLbl="vennNode1" presStyleIdx="1" presStyleCnt="6" custLinFactNeighborX="22935" custLinFactNeighborY="16204">
        <dgm:presLayoutVars>
          <dgm:bulletEnabled val="1"/>
        </dgm:presLayoutVars>
      </dgm:prSet>
      <dgm:spPr/>
      <dgm:t>
        <a:bodyPr/>
        <a:lstStyle/>
        <a:p>
          <a:endParaRPr lang="tr-TR"/>
        </a:p>
      </dgm:t>
    </dgm:pt>
    <dgm:pt modelId="{E7D0FE23-B26F-4223-9A90-ED563D6CD893}" type="pres">
      <dgm:prSet presAssocID="{E51FF66E-F9FE-4FDC-8CBA-D5A812309771}" presName="space" presStyleCnt="0"/>
      <dgm:spPr/>
    </dgm:pt>
    <dgm:pt modelId="{B71F6CD2-E9F8-4C6F-81ED-FAD3F8A0F165}" type="pres">
      <dgm:prSet presAssocID="{DBEA2204-EF71-4281-9F68-764278518E22}" presName="Name5" presStyleLbl="vennNode1" presStyleIdx="2" presStyleCnt="6" custLinFactNeighborX="75851" custLinFactNeighborY="-16204">
        <dgm:presLayoutVars>
          <dgm:bulletEnabled val="1"/>
        </dgm:presLayoutVars>
      </dgm:prSet>
      <dgm:spPr/>
      <dgm:t>
        <a:bodyPr/>
        <a:lstStyle/>
        <a:p>
          <a:endParaRPr lang="tr-TR"/>
        </a:p>
      </dgm:t>
    </dgm:pt>
    <dgm:pt modelId="{DF09F9E3-3AEC-48D5-934D-456684680FC3}" type="pres">
      <dgm:prSet presAssocID="{7636B811-9F04-42B9-BFAA-373781CF20AB}" presName="space" presStyleCnt="0"/>
      <dgm:spPr/>
    </dgm:pt>
    <dgm:pt modelId="{5424FE89-756A-4CA4-BC17-8EEEE883639D}" type="pres">
      <dgm:prSet presAssocID="{821346AC-4271-4562-9ACB-D5BE63A23CC4}" presName="Name5" presStyleLbl="vennNode1" presStyleIdx="3" presStyleCnt="6" custLinFactNeighborX="89384" custLinFactNeighborY="16204">
        <dgm:presLayoutVars>
          <dgm:bulletEnabled val="1"/>
        </dgm:presLayoutVars>
      </dgm:prSet>
      <dgm:spPr/>
      <dgm:t>
        <a:bodyPr/>
        <a:lstStyle/>
        <a:p>
          <a:endParaRPr lang="tr-TR"/>
        </a:p>
      </dgm:t>
    </dgm:pt>
    <dgm:pt modelId="{A57BBE2A-6E44-4D5D-92EC-97C1343BAEB3}" type="pres">
      <dgm:prSet presAssocID="{60C8CDA8-2077-4D13-9002-BBF87676831C}" presName="space" presStyleCnt="0"/>
      <dgm:spPr/>
    </dgm:pt>
    <dgm:pt modelId="{8CA82E44-E713-4AB5-9365-C424360E3A77}" type="pres">
      <dgm:prSet presAssocID="{6A46CC2F-A285-4D48-9108-80D1D00F9117}" presName="Name5" presStyleLbl="vennNode1" presStyleIdx="4" presStyleCnt="6" custLinFactNeighborX="63533" custLinFactNeighborY="-12266">
        <dgm:presLayoutVars>
          <dgm:bulletEnabled val="1"/>
        </dgm:presLayoutVars>
      </dgm:prSet>
      <dgm:spPr/>
      <dgm:t>
        <a:bodyPr/>
        <a:lstStyle/>
        <a:p>
          <a:endParaRPr lang="tr-TR"/>
        </a:p>
      </dgm:t>
    </dgm:pt>
    <dgm:pt modelId="{52CA1365-A3CB-4482-A6E4-F01B6533B73F}" type="pres">
      <dgm:prSet presAssocID="{405F6854-D318-432D-8A38-0A22CE31E529}" presName="space" presStyleCnt="0"/>
      <dgm:spPr/>
    </dgm:pt>
    <dgm:pt modelId="{F84D3C66-9370-4437-A5E5-A7C0E7917E5A}" type="pres">
      <dgm:prSet presAssocID="{A750C46A-E0CC-4FD2-82EE-735E794E8B32}" presName="Name5" presStyleLbl="vennNode1" presStyleIdx="5" presStyleCnt="6" custLinFactNeighborX="306" custLinFactNeighborY="16204">
        <dgm:presLayoutVars>
          <dgm:bulletEnabled val="1"/>
        </dgm:presLayoutVars>
      </dgm:prSet>
      <dgm:spPr/>
      <dgm:t>
        <a:bodyPr/>
        <a:lstStyle/>
        <a:p>
          <a:endParaRPr lang="tr-TR"/>
        </a:p>
      </dgm:t>
    </dgm:pt>
  </dgm:ptLst>
  <dgm:cxnLst>
    <dgm:cxn modelId="{97B8BE79-BDD2-41E2-8133-387ABC5D0270}" type="presOf" srcId="{DBEA2204-EF71-4281-9F68-764278518E22}" destId="{B71F6CD2-E9F8-4C6F-81ED-FAD3F8A0F165}" srcOrd="0" destOrd="0" presId="urn:microsoft.com/office/officeart/2005/8/layout/venn3"/>
    <dgm:cxn modelId="{5742AE09-A12D-468F-9BBB-50B382E236BF}" type="presOf" srcId="{6A46CC2F-A285-4D48-9108-80D1D00F9117}" destId="{8CA82E44-E713-4AB5-9365-C424360E3A77}" srcOrd="0" destOrd="0" presId="urn:microsoft.com/office/officeart/2005/8/layout/venn3"/>
    <dgm:cxn modelId="{18F92FC5-6390-40AC-ACDC-36078191491D}" srcId="{33D37491-879D-4E3A-AF20-377427FC4BB8}" destId="{6A46CC2F-A285-4D48-9108-80D1D00F9117}" srcOrd="4" destOrd="0" parTransId="{ACD4D038-C9EC-4939-AABF-F50A0D4A2AA6}" sibTransId="{405F6854-D318-432D-8A38-0A22CE31E529}"/>
    <dgm:cxn modelId="{391D0AF1-7941-4D9C-B8C2-EFFE5F861E50}" srcId="{33D37491-879D-4E3A-AF20-377427FC4BB8}" destId="{7D011DD8-30A7-4A4C-8978-62EF34B056AE}" srcOrd="0" destOrd="0" parTransId="{44B398BA-71F6-4294-8A40-7B0331606135}" sibTransId="{8E8C7B91-93C9-45A1-A383-C3986BFB2970}"/>
    <dgm:cxn modelId="{DB8EE290-097B-40BC-846A-D95FC9B59644}" type="presOf" srcId="{A750C46A-E0CC-4FD2-82EE-735E794E8B32}" destId="{F84D3C66-9370-4437-A5E5-A7C0E7917E5A}" srcOrd="0" destOrd="0" presId="urn:microsoft.com/office/officeart/2005/8/layout/venn3"/>
    <dgm:cxn modelId="{C693AA69-2A38-479B-840A-1652DFB095C4}" srcId="{33D37491-879D-4E3A-AF20-377427FC4BB8}" destId="{ECDCB758-D872-4168-831B-FEDAF24026D1}" srcOrd="1" destOrd="0" parTransId="{239FAA4E-CF3E-49AE-BF3D-932B8238DE0A}" sibTransId="{E51FF66E-F9FE-4FDC-8CBA-D5A812309771}"/>
    <dgm:cxn modelId="{22F4F061-97DC-4076-AFE3-1CF3D294B99F}" type="presOf" srcId="{33D37491-879D-4E3A-AF20-377427FC4BB8}" destId="{B250231D-4437-4C5C-91F8-700E3474B30C}" srcOrd="0" destOrd="0" presId="urn:microsoft.com/office/officeart/2005/8/layout/venn3"/>
    <dgm:cxn modelId="{CF178D15-708D-449F-8635-6F126F2B83BA}" srcId="{33D37491-879D-4E3A-AF20-377427FC4BB8}" destId="{821346AC-4271-4562-9ACB-D5BE63A23CC4}" srcOrd="3" destOrd="0" parTransId="{9A711496-08EF-4DB9-BFD7-17D8EFB3752A}" sibTransId="{60C8CDA8-2077-4D13-9002-BBF87676831C}"/>
    <dgm:cxn modelId="{7092A7F8-8627-4E72-B7D6-7525CFB567DD}" type="presOf" srcId="{ECDCB758-D872-4168-831B-FEDAF24026D1}" destId="{AD1A150B-7232-422E-99D3-D16206E99AE9}" srcOrd="0" destOrd="0" presId="urn:microsoft.com/office/officeart/2005/8/layout/venn3"/>
    <dgm:cxn modelId="{062D8CE1-C43C-403D-80F2-66C5F85B43C2}" srcId="{33D37491-879D-4E3A-AF20-377427FC4BB8}" destId="{A750C46A-E0CC-4FD2-82EE-735E794E8B32}" srcOrd="5" destOrd="0" parTransId="{0CA4954D-7E6F-4DD5-88F2-931903F2D86E}" sibTransId="{5379CF67-EFE5-4B13-910E-D321190C6B51}"/>
    <dgm:cxn modelId="{062CAA20-CDD2-4739-958F-44002EC66E9C}" type="presOf" srcId="{7D011DD8-30A7-4A4C-8978-62EF34B056AE}" destId="{8C7E078E-25DC-423A-9DAC-2DC0F4287806}" srcOrd="0" destOrd="0" presId="urn:microsoft.com/office/officeart/2005/8/layout/venn3"/>
    <dgm:cxn modelId="{2E10BAF1-3305-4E73-8CD0-324B00508433}" srcId="{33D37491-879D-4E3A-AF20-377427FC4BB8}" destId="{DBEA2204-EF71-4281-9F68-764278518E22}" srcOrd="2" destOrd="0" parTransId="{1B27924B-4B4A-4697-B163-612C9A80DEDB}" sibTransId="{7636B811-9F04-42B9-BFAA-373781CF20AB}"/>
    <dgm:cxn modelId="{E74013A6-9993-4CC6-A4CD-22FFB8058266}" type="presOf" srcId="{821346AC-4271-4562-9ACB-D5BE63A23CC4}" destId="{5424FE89-756A-4CA4-BC17-8EEEE883639D}" srcOrd="0" destOrd="0" presId="urn:microsoft.com/office/officeart/2005/8/layout/venn3"/>
    <dgm:cxn modelId="{10CE4F00-D656-4654-9330-FED2181E2F6D}" type="presParOf" srcId="{B250231D-4437-4C5C-91F8-700E3474B30C}" destId="{8C7E078E-25DC-423A-9DAC-2DC0F4287806}" srcOrd="0" destOrd="0" presId="urn:microsoft.com/office/officeart/2005/8/layout/venn3"/>
    <dgm:cxn modelId="{51A36CBB-675B-4873-8D91-8DD1F34BE124}" type="presParOf" srcId="{B250231D-4437-4C5C-91F8-700E3474B30C}" destId="{544397D1-DCB7-46B8-B2C9-57CE92DFD283}" srcOrd="1" destOrd="0" presId="urn:microsoft.com/office/officeart/2005/8/layout/venn3"/>
    <dgm:cxn modelId="{E1E5263C-CB4C-48F5-9CB1-F9EE6417A02A}" type="presParOf" srcId="{B250231D-4437-4C5C-91F8-700E3474B30C}" destId="{AD1A150B-7232-422E-99D3-D16206E99AE9}" srcOrd="2" destOrd="0" presId="urn:microsoft.com/office/officeart/2005/8/layout/venn3"/>
    <dgm:cxn modelId="{8CDE7966-0AD6-47FC-AC7E-32A9DA897BFE}" type="presParOf" srcId="{B250231D-4437-4C5C-91F8-700E3474B30C}" destId="{E7D0FE23-B26F-4223-9A90-ED563D6CD893}" srcOrd="3" destOrd="0" presId="urn:microsoft.com/office/officeart/2005/8/layout/venn3"/>
    <dgm:cxn modelId="{919DC055-E56B-4B41-88CF-43F61A3BBA82}" type="presParOf" srcId="{B250231D-4437-4C5C-91F8-700E3474B30C}" destId="{B71F6CD2-E9F8-4C6F-81ED-FAD3F8A0F165}" srcOrd="4" destOrd="0" presId="urn:microsoft.com/office/officeart/2005/8/layout/venn3"/>
    <dgm:cxn modelId="{1F43CF47-A72D-4BD1-8A0A-1B022FDDFED1}" type="presParOf" srcId="{B250231D-4437-4C5C-91F8-700E3474B30C}" destId="{DF09F9E3-3AEC-48D5-934D-456684680FC3}" srcOrd="5" destOrd="0" presId="urn:microsoft.com/office/officeart/2005/8/layout/venn3"/>
    <dgm:cxn modelId="{93299F1A-60E3-4F4F-8326-20D2B63ADF46}" type="presParOf" srcId="{B250231D-4437-4C5C-91F8-700E3474B30C}" destId="{5424FE89-756A-4CA4-BC17-8EEEE883639D}" srcOrd="6" destOrd="0" presId="urn:microsoft.com/office/officeart/2005/8/layout/venn3"/>
    <dgm:cxn modelId="{D0EA46F4-0C77-4A37-B757-107510BFEBCF}" type="presParOf" srcId="{B250231D-4437-4C5C-91F8-700E3474B30C}" destId="{A57BBE2A-6E44-4D5D-92EC-97C1343BAEB3}" srcOrd="7" destOrd="0" presId="urn:microsoft.com/office/officeart/2005/8/layout/venn3"/>
    <dgm:cxn modelId="{85C3F1EA-DF53-4CFE-B8D2-E1217FDFB2C6}" type="presParOf" srcId="{B250231D-4437-4C5C-91F8-700E3474B30C}" destId="{8CA82E44-E713-4AB5-9365-C424360E3A77}" srcOrd="8" destOrd="0" presId="urn:microsoft.com/office/officeart/2005/8/layout/venn3"/>
    <dgm:cxn modelId="{84482C7A-3BED-4E4F-9AC3-78AEF87930F2}" type="presParOf" srcId="{B250231D-4437-4C5C-91F8-700E3474B30C}" destId="{52CA1365-A3CB-4482-A6E4-F01B6533B73F}" srcOrd="9" destOrd="0" presId="urn:microsoft.com/office/officeart/2005/8/layout/venn3"/>
    <dgm:cxn modelId="{AB230E81-BD09-45D1-B23C-228E4D7B6909}" type="presParOf" srcId="{B250231D-4437-4C5C-91F8-700E3474B30C}" destId="{F84D3C66-9370-4437-A5E5-A7C0E7917E5A}"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A20990-ED71-4D8C-AE83-CA43319277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16DB482-6918-494C-986E-FF576E5BC98D}">
      <dgm:prSet phldrT="[Metin]"/>
      <dgm:spPr/>
      <dgm:t>
        <a:bodyPr/>
        <a:lstStyle/>
        <a:p>
          <a:r>
            <a:rPr lang="tr-TR" b="1" dirty="0" smtClean="0"/>
            <a:t>7.C-YAPILI ÇEVRE VE ÜRÜN</a:t>
          </a:r>
          <a:endParaRPr lang="tr-TR" b="1" dirty="0"/>
        </a:p>
      </dgm:t>
    </dgm:pt>
    <dgm:pt modelId="{457478B5-3EC4-4E5B-BEEB-2DDDF93A7B09}" type="parTrans" cxnId="{7C13AA73-0611-43BF-876F-180B24B4BBB9}">
      <dgm:prSet/>
      <dgm:spPr/>
      <dgm:t>
        <a:bodyPr/>
        <a:lstStyle/>
        <a:p>
          <a:endParaRPr lang="tr-TR"/>
        </a:p>
      </dgm:t>
    </dgm:pt>
    <dgm:pt modelId="{C5974855-410B-461C-BE76-F57DC42CB0FD}" type="sibTrans" cxnId="{7C13AA73-0611-43BF-876F-180B24B4BBB9}">
      <dgm:prSet/>
      <dgm:spPr/>
      <dgm:t>
        <a:bodyPr/>
        <a:lstStyle/>
        <a:p>
          <a:endParaRPr lang="tr-TR"/>
        </a:p>
      </dgm:t>
    </dgm:pt>
    <dgm:pt modelId="{838206E9-9342-4845-8501-15DDB2FD17F1}">
      <dgm:prSet phldrT="[Metin]"/>
      <dgm:spPr/>
      <dgm:t>
        <a:bodyPr/>
        <a:lstStyle/>
        <a:p>
          <a:r>
            <a:rPr lang="tr-TR" b="1" dirty="0" smtClean="0"/>
            <a:t>7.C.1-MİMARİ TASARIM</a:t>
          </a:r>
          <a:endParaRPr lang="tr-TR" b="1" dirty="0"/>
        </a:p>
      </dgm:t>
    </dgm:pt>
    <dgm:pt modelId="{03330D19-4B81-43B7-9DAC-A6882D69C55A}" type="parTrans" cxnId="{2C470805-0958-4C0E-81BC-38855FF4302E}">
      <dgm:prSet/>
      <dgm:spPr/>
      <dgm:t>
        <a:bodyPr/>
        <a:lstStyle/>
        <a:p>
          <a:endParaRPr lang="tr-TR"/>
        </a:p>
      </dgm:t>
    </dgm:pt>
    <dgm:pt modelId="{C5D78575-53F7-4985-B844-37F0286EFF2E}" type="sibTrans" cxnId="{2C470805-0958-4C0E-81BC-38855FF4302E}">
      <dgm:prSet/>
      <dgm:spPr/>
      <dgm:t>
        <a:bodyPr/>
        <a:lstStyle/>
        <a:p>
          <a:endParaRPr lang="tr-TR"/>
        </a:p>
      </dgm:t>
    </dgm:pt>
    <dgm:pt modelId="{FD82EF7D-DB0B-4831-ADB9-C9642A693907}">
      <dgm:prSet phldrT="[Metin]"/>
      <dgm:spPr/>
      <dgm:t>
        <a:bodyPr/>
        <a:lstStyle/>
        <a:p>
          <a:r>
            <a:rPr lang="tr-TR" b="1" dirty="0" smtClean="0"/>
            <a:t>7.A.2-ÜRÜN GELİŞTİRME</a:t>
          </a:r>
          <a:endParaRPr lang="tr-TR" b="1" dirty="0"/>
        </a:p>
      </dgm:t>
    </dgm:pt>
    <dgm:pt modelId="{CDC237A5-CD99-4EDF-84A0-C52E9FA3C429}" type="parTrans" cxnId="{70F03329-4C64-4C87-8830-F7BDEFB49483}">
      <dgm:prSet/>
      <dgm:spPr/>
      <dgm:t>
        <a:bodyPr/>
        <a:lstStyle/>
        <a:p>
          <a:endParaRPr lang="tr-TR"/>
        </a:p>
      </dgm:t>
    </dgm:pt>
    <dgm:pt modelId="{5C0B4D3F-47F2-42CF-A613-5D6482716D90}" type="sibTrans" cxnId="{70F03329-4C64-4C87-8830-F7BDEFB49483}">
      <dgm:prSet/>
      <dgm:spPr/>
      <dgm:t>
        <a:bodyPr/>
        <a:lstStyle/>
        <a:p>
          <a:endParaRPr lang="tr-TR"/>
        </a:p>
      </dgm:t>
    </dgm:pt>
    <dgm:pt modelId="{451A1754-B427-4A11-912F-1CFE2242A59F}" type="pres">
      <dgm:prSet presAssocID="{2BA20990-ED71-4D8C-AE83-CA4331927767}" presName="hierChild1" presStyleCnt="0">
        <dgm:presLayoutVars>
          <dgm:chPref val="1"/>
          <dgm:dir/>
          <dgm:animOne val="branch"/>
          <dgm:animLvl val="lvl"/>
          <dgm:resizeHandles/>
        </dgm:presLayoutVars>
      </dgm:prSet>
      <dgm:spPr/>
      <dgm:t>
        <a:bodyPr/>
        <a:lstStyle/>
        <a:p>
          <a:endParaRPr lang="tr-TR"/>
        </a:p>
      </dgm:t>
    </dgm:pt>
    <dgm:pt modelId="{AA4F3593-9AFC-4FEE-8DD9-2F1531147F0D}" type="pres">
      <dgm:prSet presAssocID="{016DB482-6918-494C-986E-FF576E5BC98D}" presName="hierRoot1" presStyleCnt="0"/>
      <dgm:spPr/>
    </dgm:pt>
    <dgm:pt modelId="{5BD6F866-FB49-499F-961C-E7C78CB8ABFE}" type="pres">
      <dgm:prSet presAssocID="{016DB482-6918-494C-986E-FF576E5BC98D}" presName="composite" presStyleCnt="0"/>
      <dgm:spPr/>
    </dgm:pt>
    <dgm:pt modelId="{4BED6ADC-3CD7-443B-9EE8-C409EC2810DA}" type="pres">
      <dgm:prSet presAssocID="{016DB482-6918-494C-986E-FF576E5BC98D}" presName="background" presStyleLbl="node0" presStyleIdx="0" presStyleCnt="1"/>
      <dgm:spPr/>
    </dgm:pt>
    <dgm:pt modelId="{6B72E6C8-2AE6-46C4-B6F2-D2B76C4B7494}" type="pres">
      <dgm:prSet presAssocID="{016DB482-6918-494C-986E-FF576E5BC98D}" presName="text" presStyleLbl="fgAcc0" presStyleIdx="0" presStyleCnt="1">
        <dgm:presLayoutVars>
          <dgm:chPref val="3"/>
        </dgm:presLayoutVars>
      </dgm:prSet>
      <dgm:spPr/>
      <dgm:t>
        <a:bodyPr/>
        <a:lstStyle/>
        <a:p>
          <a:endParaRPr lang="tr-TR"/>
        </a:p>
      </dgm:t>
    </dgm:pt>
    <dgm:pt modelId="{904805FC-4269-4FCA-8CDF-F1E61E999210}" type="pres">
      <dgm:prSet presAssocID="{016DB482-6918-494C-986E-FF576E5BC98D}" presName="hierChild2" presStyleCnt="0"/>
      <dgm:spPr/>
    </dgm:pt>
    <dgm:pt modelId="{C9F3E7A4-C66D-49DC-8486-5F335C744CEE}" type="pres">
      <dgm:prSet presAssocID="{03330D19-4B81-43B7-9DAC-A6882D69C55A}" presName="Name10" presStyleLbl="parChTrans1D2" presStyleIdx="0" presStyleCnt="2"/>
      <dgm:spPr/>
      <dgm:t>
        <a:bodyPr/>
        <a:lstStyle/>
        <a:p>
          <a:endParaRPr lang="tr-TR"/>
        </a:p>
      </dgm:t>
    </dgm:pt>
    <dgm:pt modelId="{80F185F6-AD10-42B9-B838-D387B8D25544}" type="pres">
      <dgm:prSet presAssocID="{838206E9-9342-4845-8501-15DDB2FD17F1}" presName="hierRoot2" presStyleCnt="0"/>
      <dgm:spPr/>
    </dgm:pt>
    <dgm:pt modelId="{837927ED-6134-4861-9F4B-A6A3A510F201}" type="pres">
      <dgm:prSet presAssocID="{838206E9-9342-4845-8501-15DDB2FD17F1}" presName="composite2" presStyleCnt="0"/>
      <dgm:spPr/>
    </dgm:pt>
    <dgm:pt modelId="{DE5AC505-9B36-4F11-8563-F0C99EF43C0D}" type="pres">
      <dgm:prSet presAssocID="{838206E9-9342-4845-8501-15DDB2FD17F1}" presName="background2" presStyleLbl="node2" presStyleIdx="0" presStyleCnt="2"/>
      <dgm:spPr/>
    </dgm:pt>
    <dgm:pt modelId="{099AE408-03B8-478D-8F1B-2B4707FD21FD}" type="pres">
      <dgm:prSet presAssocID="{838206E9-9342-4845-8501-15DDB2FD17F1}" presName="text2" presStyleLbl="fgAcc2" presStyleIdx="0" presStyleCnt="2">
        <dgm:presLayoutVars>
          <dgm:chPref val="3"/>
        </dgm:presLayoutVars>
      </dgm:prSet>
      <dgm:spPr/>
      <dgm:t>
        <a:bodyPr/>
        <a:lstStyle/>
        <a:p>
          <a:endParaRPr lang="tr-TR"/>
        </a:p>
      </dgm:t>
    </dgm:pt>
    <dgm:pt modelId="{E7CEA89A-0B33-4C28-952F-FF867E4ED1FC}" type="pres">
      <dgm:prSet presAssocID="{838206E9-9342-4845-8501-15DDB2FD17F1}" presName="hierChild3" presStyleCnt="0"/>
      <dgm:spPr/>
    </dgm:pt>
    <dgm:pt modelId="{5AD45AEA-9C6D-499E-8BCD-C30B0CDBDBCD}" type="pres">
      <dgm:prSet presAssocID="{CDC237A5-CD99-4EDF-84A0-C52E9FA3C429}" presName="Name10" presStyleLbl="parChTrans1D2" presStyleIdx="1" presStyleCnt="2"/>
      <dgm:spPr/>
      <dgm:t>
        <a:bodyPr/>
        <a:lstStyle/>
        <a:p>
          <a:endParaRPr lang="tr-TR"/>
        </a:p>
      </dgm:t>
    </dgm:pt>
    <dgm:pt modelId="{3B6989AF-3C73-444A-8C18-438428604E0E}" type="pres">
      <dgm:prSet presAssocID="{FD82EF7D-DB0B-4831-ADB9-C9642A693907}" presName="hierRoot2" presStyleCnt="0"/>
      <dgm:spPr/>
    </dgm:pt>
    <dgm:pt modelId="{A583C33C-6140-42C9-ADC6-277434BBCE0A}" type="pres">
      <dgm:prSet presAssocID="{FD82EF7D-DB0B-4831-ADB9-C9642A693907}" presName="composite2" presStyleCnt="0"/>
      <dgm:spPr/>
    </dgm:pt>
    <dgm:pt modelId="{0F0E9754-F983-41F4-BB02-DF08086B528D}" type="pres">
      <dgm:prSet presAssocID="{FD82EF7D-DB0B-4831-ADB9-C9642A693907}" presName="background2" presStyleLbl="node2" presStyleIdx="1" presStyleCnt="2"/>
      <dgm:spPr/>
    </dgm:pt>
    <dgm:pt modelId="{CB1EF063-D155-4FF8-9FB9-3849C78D97FF}" type="pres">
      <dgm:prSet presAssocID="{FD82EF7D-DB0B-4831-ADB9-C9642A693907}" presName="text2" presStyleLbl="fgAcc2" presStyleIdx="1" presStyleCnt="2">
        <dgm:presLayoutVars>
          <dgm:chPref val="3"/>
        </dgm:presLayoutVars>
      </dgm:prSet>
      <dgm:spPr/>
      <dgm:t>
        <a:bodyPr/>
        <a:lstStyle/>
        <a:p>
          <a:endParaRPr lang="tr-TR"/>
        </a:p>
      </dgm:t>
    </dgm:pt>
    <dgm:pt modelId="{191A4848-73AC-49F3-9908-A125D13AF7B5}" type="pres">
      <dgm:prSet presAssocID="{FD82EF7D-DB0B-4831-ADB9-C9642A693907}" presName="hierChild3" presStyleCnt="0"/>
      <dgm:spPr/>
    </dgm:pt>
  </dgm:ptLst>
  <dgm:cxnLst>
    <dgm:cxn modelId="{D3A29EC4-AF85-49E9-94A2-141AD882985A}" type="presOf" srcId="{CDC237A5-CD99-4EDF-84A0-C52E9FA3C429}" destId="{5AD45AEA-9C6D-499E-8BCD-C30B0CDBDBCD}" srcOrd="0" destOrd="0" presId="urn:microsoft.com/office/officeart/2005/8/layout/hierarchy1"/>
    <dgm:cxn modelId="{FFC3BB59-4B50-4BFA-BC8A-E6D45D2F423E}" type="presOf" srcId="{03330D19-4B81-43B7-9DAC-A6882D69C55A}" destId="{C9F3E7A4-C66D-49DC-8486-5F335C744CEE}" srcOrd="0" destOrd="0" presId="urn:microsoft.com/office/officeart/2005/8/layout/hierarchy1"/>
    <dgm:cxn modelId="{70F03329-4C64-4C87-8830-F7BDEFB49483}" srcId="{016DB482-6918-494C-986E-FF576E5BC98D}" destId="{FD82EF7D-DB0B-4831-ADB9-C9642A693907}" srcOrd="1" destOrd="0" parTransId="{CDC237A5-CD99-4EDF-84A0-C52E9FA3C429}" sibTransId="{5C0B4D3F-47F2-42CF-A613-5D6482716D90}"/>
    <dgm:cxn modelId="{187BF395-AF9E-49F8-9F12-DA42D00D2B21}" type="presOf" srcId="{2BA20990-ED71-4D8C-AE83-CA4331927767}" destId="{451A1754-B427-4A11-912F-1CFE2242A59F}" srcOrd="0" destOrd="0" presId="urn:microsoft.com/office/officeart/2005/8/layout/hierarchy1"/>
    <dgm:cxn modelId="{2C470805-0958-4C0E-81BC-38855FF4302E}" srcId="{016DB482-6918-494C-986E-FF576E5BC98D}" destId="{838206E9-9342-4845-8501-15DDB2FD17F1}" srcOrd="0" destOrd="0" parTransId="{03330D19-4B81-43B7-9DAC-A6882D69C55A}" sibTransId="{C5D78575-53F7-4985-B844-37F0286EFF2E}"/>
    <dgm:cxn modelId="{2B5AF53D-E6F2-4AD6-8C21-B3CF8B1213F9}" type="presOf" srcId="{FD82EF7D-DB0B-4831-ADB9-C9642A693907}" destId="{CB1EF063-D155-4FF8-9FB9-3849C78D97FF}" srcOrd="0" destOrd="0" presId="urn:microsoft.com/office/officeart/2005/8/layout/hierarchy1"/>
    <dgm:cxn modelId="{7C13AA73-0611-43BF-876F-180B24B4BBB9}" srcId="{2BA20990-ED71-4D8C-AE83-CA4331927767}" destId="{016DB482-6918-494C-986E-FF576E5BC98D}" srcOrd="0" destOrd="0" parTransId="{457478B5-3EC4-4E5B-BEEB-2DDDF93A7B09}" sibTransId="{C5974855-410B-461C-BE76-F57DC42CB0FD}"/>
    <dgm:cxn modelId="{EAC4DC89-F91C-4426-B414-4EE85466F3B4}" type="presOf" srcId="{838206E9-9342-4845-8501-15DDB2FD17F1}" destId="{099AE408-03B8-478D-8F1B-2B4707FD21FD}" srcOrd="0" destOrd="0" presId="urn:microsoft.com/office/officeart/2005/8/layout/hierarchy1"/>
    <dgm:cxn modelId="{8FE7CB94-0677-4BA9-A754-9FAF97F5601F}" type="presOf" srcId="{016DB482-6918-494C-986E-FF576E5BC98D}" destId="{6B72E6C8-2AE6-46C4-B6F2-D2B76C4B7494}" srcOrd="0" destOrd="0" presId="urn:microsoft.com/office/officeart/2005/8/layout/hierarchy1"/>
    <dgm:cxn modelId="{CD64B41D-C90A-4526-B2BD-16A8346E1845}" type="presParOf" srcId="{451A1754-B427-4A11-912F-1CFE2242A59F}" destId="{AA4F3593-9AFC-4FEE-8DD9-2F1531147F0D}" srcOrd="0" destOrd="0" presId="urn:microsoft.com/office/officeart/2005/8/layout/hierarchy1"/>
    <dgm:cxn modelId="{F1239730-2CDA-4341-A7C3-9CCAD75630A0}" type="presParOf" srcId="{AA4F3593-9AFC-4FEE-8DD9-2F1531147F0D}" destId="{5BD6F866-FB49-499F-961C-E7C78CB8ABFE}" srcOrd="0" destOrd="0" presId="urn:microsoft.com/office/officeart/2005/8/layout/hierarchy1"/>
    <dgm:cxn modelId="{66BEF510-D096-4AD8-94EF-065CBC619A7D}" type="presParOf" srcId="{5BD6F866-FB49-499F-961C-E7C78CB8ABFE}" destId="{4BED6ADC-3CD7-443B-9EE8-C409EC2810DA}" srcOrd="0" destOrd="0" presId="urn:microsoft.com/office/officeart/2005/8/layout/hierarchy1"/>
    <dgm:cxn modelId="{88C77853-D85F-4B92-A825-035E9F2A9124}" type="presParOf" srcId="{5BD6F866-FB49-499F-961C-E7C78CB8ABFE}" destId="{6B72E6C8-2AE6-46C4-B6F2-D2B76C4B7494}" srcOrd="1" destOrd="0" presId="urn:microsoft.com/office/officeart/2005/8/layout/hierarchy1"/>
    <dgm:cxn modelId="{E4F05C43-BE8A-4FBA-B1AE-39A7B6CF65ED}" type="presParOf" srcId="{AA4F3593-9AFC-4FEE-8DD9-2F1531147F0D}" destId="{904805FC-4269-4FCA-8CDF-F1E61E999210}" srcOrd="1" destOrd="0" presId="urn:microsoft.com/office/officeart/2005/8/layout/hierarchy1"/>
    <dgm:cxn modelId="{BF58B626-C477-4745-8D6B-066A161DCB05}" type="presParOf" srcId="{904805FC-4269-4FCA-8CDF-F1E61E999210}" destId="{C9F3E7A4-C66D-49DC-8486-5F335C744CEE}" srcOrd="0" destOrd="0" presId="urn:microsoft.com/office/officeart/2005/8/layout/hierarchy1"/>
    <dgm:cxn modelId="{A2D1A0E9-1556-404C-B4E2-0D445A4FAB3E}" type="presParOf" srcId="{904805FC-4269-4FCA-8CDF-F1E61E999210}" destId="{80F185F6-AD10-42B9-B838-D387B8D25544}" srcOrd="1" destOrd="0" presId="urn:microsoft.com/office/officeart/2005/8/layout/hierarchy1"/>
    <dgm:cxn modelId="{830643B8-556E-484E-96BC-F24536E52B78}" type="presParOf" srcId="{80F185F6-AD10-42B9-B838-D387B8D25544}" destId="{837927ED-6134-4861-9F4B-A6A3A510F201}" srcOrd="0" destOrd="0" presId="urn:microsoft.com/office/officeart/2005/8/layout/hierarchy1"/>
    <dgm:cxn modelId="{EC041906-EDD8-4D7A-9A89-9C8ACF06EBFB}" type="presParOf" srcId="{837927ED-6134-4861-9F4B-A6A3A510F201}" destId="{DE5AC505-9B36-4F11-8563-F0C99EF43C0D}" srcOrd="0" destOrd="0" presId="urn:microsoft.com/office/officeart/2005/8/layout/hierarchy1"/>
    <dgm:cxn modelId="{DAD35FE3-C59E-4B5B-9B2C-A30E7F8E0345}" type="presParOf" srcId="{837927ED-6134-4861-9F4B-A6A3A510F201}" destId="{099AE408-03B8-478D-8F1B-2B4707FD21FD}" srcOrd="1" destOrd="0" presId="urn:microsoft.com/office/officeart/2005/8/layout/hierarchy1"/>
    <dgm:cxn modelId="{DC8FB893-B3C6-401D-A513-C182CACD9F61}" type="presParOf" srcId="{80F185F6-AD10-42B9-B838-D387B8D25544}" destId="{E7CEA89A-0B33-4C28-952F-FF867E4ED1FC}" srcOrd="1" destOrd="0" presId="urn:microsoft.com/office/officeart/2005/8/layout/hierarchy1"/>
    <dgm:cxn modelId="{5FD5EB3E-C9A8-41C4-80F3-6AA7BBD5FF7A}" type="presParOf" srcId="{904805FC-4269-4FCA-8CDF-F1E61E999210}" destId="{5AD45AEA-9C6D-499E-8BCD-C30B0CDBDBCD}" srcOrd="2" destOrd="0" presId="urn:microsoft.com/office/officeart/2005/8/layout/hierarchy1"/>
    <dgm:cxn modelId="{8AA98882-03D9-4156-ABB7-F2EDF98EC269}" type="presParOf" srcId="{904805FC-4269-4FCA-8CDF-F1E61E999210}" destId="{3B6989AF-3C73-444A-8C18-438428604E0E}" srcOrd="3" destOrd="0" presId="urn:microsoft.com/office/officeart/2005/8/layout/hierarchy1"/>
    <dgm:cxn modelId="{EB3544FC-B320-403B-8D64-59B656CA5CBC}" type="presParOf" srcId="{3B6989AF-3C73-444A-8C18-438428604E0E}" destId="{A583C33C-6140-42C9-ADC6-277434BBCE0A}" srcOrd="0" destOrd="0" presId="urn:microsoft.com/office/officeart/2005/8/layout/hierarchy1"/>
    <dgm:cxn modelId="{319DB29D-6C03-4C07-9551-6004693C2BB4}" type="presParOf" srcId="{A583C33C-6140-42C9-ADC6-277434BBCE0A}" destId="{0F0E9754-F983-41F4-BB02-DF08086B528D}" srcOrd="0" destOrd="0" presId="urn:microsoft.com/office/officeart/2005/8/layout/hierarchy1"/>
    <dgm:cxn modelId="{A65236DA-F8A8-4393-B032-A2A63B093199}" type="presParOf" srcId="{A583C33C-6140-42C9-ADC6-277434BBCE0A}" destId="{CB1EF063-D155-4FF8-9FB9-3849C78D97FF}" srcOrd="1" destOrd="0" presId="urn:microsoft.com/office/officeart/2005/8/layout/hierarchy1"/>
    <dgm:cxn modelId="{EF33FD11-BA30-44D6-A626-B469AFCA7AAB}" type="presParOf" srcId="{3B6989AF-3C73-444A-8C18-438428604E0E}" destId="{191A4848-73AC-49F3-9908-A125D13AF7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A20990-ED71-4D8C-AE83-CA43319277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16DB482-6918-494C-986E-FF576E5BC98D}">
      <dgm:prSet phldrT="[Metin]"/>
      <dgm:spPr/>
      <dgm:t>
        <a:bodyPr/>
        <a:lstStyle/>
        <a:p>
          <a:r>
            <a:rPr lang="tr-TR" b="1" dirty="0" smtClean="0"/>
            <a:t>7.Ç-İHTİYAÇLAR VE YENİLİKÇİLİK</a:t>
          </a:r>
          <a:endParaRPr lang="tr-TR" b="1" dirty="0"/>
        </a:p>
      </dgm:t>
    </dgm:pt>
    <dgm:pt modelId="{457478B5-3EC4-4E5B-BEEB-2DDDF93A7B09}" type="parTrans" cxnId="{7C13AA73-0611-43BF-876F-180B24B4BBB9}">
      <dgm:prSet/>
      <dgm:spPr/>
      <dgm:t>
        <a:bodyPr/>
        <a:lstStyle/>
        <a:p>
          <a:endParaRPr lang="tr-TR"/>
        </a:p>
      </dgm:t>
    </dgm:pt>
    <dgm:pt modelId="{C5974855-410B-461C-BE76-F57DC42CB0FD}" type="sibTrans" cxnId="{7C13AA73-0611-43BF-876F-180B24B4BBB9}">
      <dgm:prSet/>
      <dgm:spPr/>
      <dgm:t>
        <a:bodyPr/>
        <a:lstStyle/>
        <a:p>
          <a:endParaRPr lang="tr-TR"/>
        </a:p>
      </dgm:t>
    </dgm:pt>
    <dgm:pt modelId="{838206E9-9342-4845-8501-15DDB2FD17F1}">
      <dgm:prSet phldrT="[Metin]"/>
      <dgm:spPr/>
      <dgm:t>
        <a:bodyPr/>
        <a:lstStyle/>
        <a:p>
          <a:r>
            <a:rPr lang="tr-TR" b="1" dirty="0" smtClean="0"/>
            <a:t>7.Ç.1-ENERJİNİN DÖNÜŞÜMÜ VE TASARIM</a:t>
          </a:r>
          <a:endParaRPr lang="tr-TR" b="1" dirty="0"/>
        </a:p>
      </dgm:t>
    </dgm:pt>
    <dgm:pt modelId="{03330D19-4B81-43B7-9DAC-A6882D69C55A}" type="parTrans" cxnId="{2C470805-0958-4C0E-81BC-38855FF4302E}">
      <dgm:prSet/>
      <dgm:spPr/>
      <dgm:t>
        <a:bodyPr/>
        <a:lstStyle/>
        <a:p>
          <a:endParaRPr lang="tr-TR"/>
        </a:p>
      </dgm:t>
    </dgm:pt>
    <dgm:pt modelId="{C5D78575-53F7-4985-B844-37F0286EFF2E}" type="sibTrans" cxnId="{2C470805-0958-4C0E-81BC-38855FF4302E}">
      <dgm:prSet/>
      <dgm:spPr/>
      <dgm:t>
        <a:bodyPr/>
        <a:lstStyle/>
        <a:p>
          <a:endParaRPr lang="tr-TR"/>
        </a:p>
      </dgm:t>
    </dgm:pt>
    <dgm:pt modelId="{FD82EF7D-DB0B-4831-ADB9-C9642A693907}">
      <dgm:prSet phldrT="[Metin]"/>
      <dgm:spPr/>
      <dgm:t>
        <a:bodyPr/>
        <a:lstStyle/>
        <a:p>
          <a:r>
            <a:rPr lang="tr-TR" b="1" dirty="0" smtClean="0"/>
            <a:t>7.Ç.2-ENGELSİZ HAYAT TEKNOLOJİLERİ</a:t>
          </a:r>
          <a:endParaRPr lang="tr-TR" b="1" dirty="0"/>
        </a:p>
      </dgm:t>
    </dgm:pt>
    <dgm:pt modelId="{CDC237A5-CD99-4EDF-84A0-C52E9FA3C429}" type="parTrans" cxnId="{70F03329-4C64-4C87-8830-F7BDEFB49483}">
      <dgm:prSet/>
      <dgm:spPr/>
      <dgm:t>
        <a:bodyPr/>
        <a:lstStyle/>
        <a:p>
          <a:endParaRPr lang="tr-TR"/>
        </a:p>
      </dgm:t>
    </dgm:pt>
    <dgm:pt modelId="{5C0B4D3F-47F2-42CF-A613-5D6482716D90}" type="sibTrans" cxnId="{70F03329-4C64-4C87-8830-F7BDEFB49483}">
      <dgm:prSet/>
      <dgm:spPr/>
      <dgm:t>
        <a:bodyPr/>
        <a:lstStyle/>
        <a:p>
          <a:endParaRPr lang="tr-TR"/>
        </a:p>
      </dgm:t>
    </dgm:pt>
    <dgm:pt modelId="{451A1754-B427-4A11-912F-1CFE2242A59F}" type="pres">
      <dgm:prSet presAssocID="{2BA20990-ED71-4D8C-AE83-CA4331927767}" presName="hierChild1" presStyleCnt="0">
        <dgm:presLayoutVars>
          <dgm:chPref val="1"/>
          <dgm:dir/>
          <dgm:animOne val="branch"/>
          <dgm:animLvl val="lvl"/>
          <dgm:resizeHandles/>
        </dgm:presLayoutVars>
      </dgm:prSet>
      <dgm:spPr/>
      <dgm:t>
        <a:bodyPr/>
        <a:lstStyle/>
        <a:p>
          <a:endParaRPr lang="tr-TR"/>
        </a:p>
      </dgm:t>
    </dgm:pt>
    <dgm:pt modelId="{AA4F3593-9AFC-4FEE-8DD9-2F1531147F0D}" type="pres">
      <dgm:prSet presAssocID="{016DB482-6918-494C-986E-FF576E5BC98D}" presName="hierRoot1" presStyleCnt="0"/>
      <dgm:spPr/>
    </dgm:pt>
    <dgm:pt modelId="{5BD6F866-FB49-499F-961C-E7C78CB8ABFE}" type="pres">
      <dgm:prSet presAssocID="{016DB482-6918-494C-986E-FF576E5BC98D}" presName="composite" presStyleCnt="0"/>
      <dgm:spPr/>
    </dgm:pt>
    <dgm:pt modelId="{4BED6ADC-3CD7-443B-9EE8-C409EC2810DA}" type="pres">
      <dgm:prSet presAssocID="{016DB482-6918-494C-986E-FF576E5BC98D}" presName="background" presStyleLbl="node0" presStyleIdx="0" presStyleCnt="1"/>
      <dgm:spPr/>
    </dgm:pt>
    <dgm:pt modelId="{6B72E6C8-2AE6-46C4-B6F2-D2B76C4B7494}" type="pres">
      <dgm:prSet presAssocID="{016DB482-6918-494C-986E-FF576E5BC98D}" presName="text" presStyleLbl="fgAcc0" presStyleIdx="0" presStyleCnt="1">
        <dgm:presLayoutVars>
          <dgm:chPref val="3"/>
        </dgm:presLayoutVars>
      </dgm:prSet>
      <dgm:spPr/>
      <dgm:t>
        <a:bodyPr/>
        <a:lstStyle/>
        <a:p>
          <a:endParaRPr lang="tr-TR"/>
        </a:p>
      </dgm:t>
    </dgm:pt>
    <dgm:pt modelId="{904805FC-4269-4FCA-8CDF-F1E61E999210}" type="pres">
      <dgm:prSet presAssocID="{016DB482-6918-494C-986E-FF576E5BC98D}" presName="hierChild2" presStyleCnt="0"/>
      <dgm:spPr/>
    </dgm:pt>
    <dgm:pt modelId="{C9F3E7A4-C66D-49DC-8486-5F335C744CEE}" type="pres">
      <dgm:prSet presAssocID="{03330D19-4B81-43B7-9DAC-A6882D69C55A}" presName="Name10" presStyleLbl="parChTrans1D2" presStyleIdx="0" presStyleCnt="2"/>
      <dgm:spPr/>
      <dgm:t>
        <a:bodyPr/>
        <a:lstStyle/>
        <a:p>
          <a:endParaRPr lang="tr-TR"/>
        </a:p>
      </dgm:t>
    </dgm:pt>
    <dgm:pt modelId="{80F185F6-AD10-42B9-B838-D387B8D25544}" type="pres">
      <dgm:prSet presAssocID="{838206E9-9342-4845-8501-15DDB2FD17F1}" presName="hierRoot2" presStyleCnt="0"/>
      <dgm:spPr/>
    </dgm:pt>
    <dgm:pt modelId="{837927ED-6134-4861-9F4B-A6A3A510F201}" type="pres">
      <dgm:prSet presAssocID="{838206E9-9342-4845-8501-15DDB2FD17F1}" presName="composite2" presStyleCnt="0"/>
      <dgm:spPr/>
    </dgm:pt>
    <dgm:pt modelId="{DE5AC505-9B36-4F11-8563-F0C99EF43C0D}" type="pres">
      <dgm:prSet presAssocID="{838206E9-9342-4845-8501-15DDB2FD17F1}" presName="background2" presStyleLbl="node2" presStyleIdx="0" presStyleCnt="2"/>
      <dgm:spPr/>
    </dgm:pt>
    <dgm:pt modelId="{099AE408-03B8-478D-8F1B-2B4707FD21FD}" type="pres">
      <dgm:prSet presAssocID="{838206E9-9342-4845-8501-15DDB2FD17F1}" presName="text2" presStyleLbl="fgAcc2" presStyleIdx="0" presStyleCnt="2">
        <dgm:presLayoutVars>
          <dgm:chPref val="3"/>
        </dgm:presLayoutVars>
      </dgm:prSet>
      <dgm:spPr/>
      <dgm:t>
        <a:bodyPr/>
        <a:lstStyle/>
        <a:p>
          <a:endParaRPr lang="tr-TR"/>
        </a:p>
      </dgm:t>
    </dgm:pt>
    <dgm:pt modelId="{E7CEA89A-0B33-4C28-952F-FF867E4ED1FC}" type="pres">
      <dgm:prSet presAssocID="{838206E9-9342-4845-8501-15DDB2FD17F1}" presName="hierChild3" presStyleCnt="0"/>
      <dgm:spPr/>
    </dgm:pt>
    <dgm:pt modelId="{5AD45AEA-9C6D-499E-8BCD-C30B0CDBDBCD}" type="pres">
      <dgm:prSet presAssocID="{CDC237A5-CD99-4EDF-84A0-C52E9FA3C429}" presName="Name10" presStyleLbl="parChTrans1D2" presStyleIdx="1" presStyleCnt="2"/>
      <dgm:spPr/>
      <dgm:t>
        <a:bodyPr/>
        <a:lstStyle/>
        <a:p>
          <a:endParaRPr lang="tr-TR"/>
        </a:p>
      </dgm:t>
    </dgm:pt>
    <dgm:pt modelId="{3B6989AF-3C73-444A-8C18-438428604E0E}" type="pres">
      <dgm:prSet presAssocID="{FD82EF7D-DB0B-4831-ADB9-C9642A693907}" presName="hierRoot2" presStyleCnt="0"/>
      <dgm:spPr/>
    </dgm:pt>
    <dgm:pt modelId="{A583C33C-6140-42C9-ADC6-277434BBCE0A}" type="pres">
      <dgm:prSet presAssocID="{FD82EF7D-DB0B-4831-ADB9-C9642A693907}" presName="composite2" presStyleCnt="0"/>
      <dgm:spPr/>
    </dgm:pt>
    <dgm:pt modelId="{0F0E9754-F983-41F4-BB02-DF08086B528D}" type="pres">
      <dgm:prSet presAssocID="{FD82EF7D-DB0B-4831-ADB9-C9642A693907}" presName="background2" presStyleLbl="node2" presStyleIdx="1" presStyleCnt="2"/>
      <dgm:spPr/>
    </dgm:pt>
    <dgm:pt modelId="{CB1EF063-D155-4FF8-9FB9-3849C78D97FF}" type="pres">
      <dgm:prSet presAssocID="{FD82EF7D-DB0B-4831-ADB9-C9642A693907}" presName="text2" presStyleLbl="fgAcc2" presStyleIdx="1" presStyleCnt="2">
        <dgm:presLayoutVars>
          <dgm:chPref val="3"/>
        </dgm:presLayoutVars>
      </dgm:prSet>
      <dgm:spPr/>
      <dgm:t>
        <a:bodyPr/>
        <a:lstStyle/>
        <a:p>
          <a:endParaRPr lang="tr-TR"/>
        </a:p>
      </dgm:t>
    </dgm:pt>
    <dgm:pt modelId="{191A4848-73AC-49F3-9908-A125D13AF7B5}" type="pres">
      <dgm:prSet presAssocID="{FD82EF7D-DB0B-4831-ADB9-C9642A693907}" presName="hierChild3" presStyleCnt="0"/>
      <dgm:spPr/>
    </dgm:pt>
  </dgm:ptLst>
  <dgm:cxnLst>
    <dgm:cxn modelId="{2C470805-0958-4C0E-81BC-38855FF4302E}" srcId="{016DB482-6918-494C-986E-FF576E5BC98D}" destId="{838206E9-9342-4845-8501-15DDB2FD17F1}" srcOrd="0" destOrd="0" parTransId="{03330D19-4B81-43B7-9DAC-A6882D69C55A}" sibTransId="{C5D78575-53F7-4985-B844-37F0286EFF2E}"/>
    <dgm:cxn modelId="{0C61DA63-C177-4357-ABFF-4DFC88C95E21}" type="presOf" srcId="{016DB482-6918-494C-986E-FF576E5BC98D}" destId="{6B72E6C8-2AE6-46C4-B6F2-D2B76C4B7494}" srcOrd="0" destOrd="0" presId="urn:microsoft.com/office/officeart/2005/8/layout/hierarchy1"/>
    <dgm:cxn modelId="{B6A8C617-FFBE-48B8-907C-0ACAF22625F3}" type="presOf" srcId="{03330D19-4B81-43B7-9DAC-A6882D69C55A}" destId="{C9F3E7A4-C66D-49DC-8486-5F335C744CEE}" srcOrd="0" destOrd="0" presId="urn:microsoft.com/office/officeart/2005/8/layout/hierarchy1"/>
    <dgm:cxn modelId="{A4E5126E-1EFD-41AA-91C1-3DBD2F98E75A}" type="presOf" srcId="{CDC237A5-CD99-4EDF-84A0-C52E9FA3C429}" destId="{5AD45AEA-9C6D-499E-8BCD-C30B0CDBDBCD}" srcOrd="0" destOrd="0" presId="urn:microsoft.com/office/officeart/2005/8/layout/hierarchy1"/>
    <dgm:cxn modelId="{70F03329-4C64-4C87-8830-F7BDEFB49483}" srcId="{016DB482-6918-494C-986E-FF576E5BC98D}" destId="{FD82EF7D-DB0B-4831-ADB9-C9642A693907}" srcOrd="1" destOrd="0" parTransId="{CDC237A5-CD99-4EDF-84A0-C52E9FA3C429}" sibTransId="{5C0B4D3F-47F2-42CF-A613-5D6482716D90}"/>
    <dgm:cxn modelId="{7E3444F2-3820-4C91-B91E-6F845D664435}" type="presOf" srcId="{838206E9-9342-4845-8501-15DDB2FD17F1}" destId="{099AE408-03B8-478D-8F1B-2B4707FD21FD}" srcOrd="0" destOrd="0" presId="urn:microsoft.com/office/officeart/2005/8/layout/hierarchy1"/>
    <dgm:cxn modelId="{E63D621A-E786-4BEA-A452-4F232C1F9F9D}" type="presOf" srcId="{FD82EF7D-DB0B-4831-ADB9-C9642A693907}" destId="{CB1EF063-D155-4FF8-9FB9-3849C78D97FF}" srcOrd="0" destOrd="0" presId="urn:microsoft.com/office/officeart/2005/8/layout/hierarchy1"/>
    <dgm:cxn modelId="{7C13AA73-0611-43BF-876F-180B24B4BBB9}" srcId="{2BA20990-ED71-4D8C-AE83-CA4331927767}" destId="{016DB482-6918-494C-986E-FF576E5BC98D}" srcOrd="0" destOrd="0" parTransId="{457478B5-3EC4-4E5B-BEEB-2DDDF93A7B09}" sibTransId="{C5974855-410B-461C-BE76-F57DC42CB0FD}"/>
    <dgm:cxn modelId="{2D15CB07-82E8-42B2-90A4-B244997E0A7E}" type="presOf" srcId="{2BA20990-ED71-4D8C-AE83-CA4331927767}" destId="{451A1754-B427-4A11-912F-1CFE2242A59F}" srcOrd="0" destOrd="0" presId="urn:microsoft.com/office/officeart/2005/8/layout/hierarchy1"/>
    <dgm:cxn modelId="{9A0C9FC1-8436-43F6-BE1D-4CDFA7B7626D}" type="presParOf" srcId="{451A1754-B427-4A11-912F-1CFE2242A59F}" destId="{AA4F3593-9AFC-4FEE-8DD9-2F1531147F0D}" srcOrd="0" destOrd="0" presId="urn:microsoft.com/office/officeart/2005/8/layout/hierarchy1"/>
    <dgm:cxn modelId="{8EF8451A-2F28-4E0B-8B39-09D79777CF8F}" type="presParOf" srcId="{AA4F3593-9AFC-4FEE-8DD9-2F1531147F0D}" destId="{5BD6F866-FB49-499F-961C-E7C78CB8ABFE}" srcOrd="0" destOrd="0" presId="urn:microsoft.com/office/officeart/2005/8/layout/hierarchy1"/>
    <dgm:cxn modelId="{E5FAA480-25DA-49AE-85D1-0A2AEAFB16E1}" type="presParOf" srcId="{5BD6F866-FB49-499F-961C-E7C78CB8ABFE}" destId="{4BED6ADC-3CD7-443B-9EE8-C409EC2810DA}" srcOrd="0" destOrd="0" presId="urn:microsoft.com/office/officeart/2005/8/layout/hierarchy1"/>
    <dgm:cxn modelId="{68C2ABC9-399C-4723-9F82-6BE9BD95A7CE}" type="presParOf" srcId="{5BD6F866-FB49-499F-961C-E7C78CB8ABFE}" destId="{6B72E6C8-2AE6-46C4-B6F2-D2B76C4B7494}" srcOrd="1" destOrd="0" presId="urn:microsoft.com/office/officeart/2005/8/layout/hierarchy1"/>
    <dgm:cxn modelId="{70315E38-1EF0-49D2-8841-B94AC04E8326}" type="presParOf" srcId="{AA4F3593-9AFC-4FEE-8DD9-2F1531147F0D}" destId="{904805FC-4269-4FCA-8CDF-F1E61E999210}" srcOrd="1" destOrd="0" presId="urn:microsoft.com/office/officeart/2005/8/layout/hierarchy1"/>
    <dgm:cxn modelId="{9ACAEFE2-2DFE-430C-AAD3-189FA933F522}" type="presParOf" srcId="{904805FC-4269-4FCA-8CDF-F1E61E999210}" destId="{C9F3E7A4-C66D-49DC-8486-5F335C744CEE}" srcOrd="0" destOrd="0" presId="urn:microsoft.com/office/officeart/2005/8/layout/hierarchy1"/>
    <dgm:cxn modelId="{DC6DFE52-6C20-4CD1-9408-3094C6CDCDC2}" type="presParOf" srcId="{904805FC-4269-4FCA-8CDF-F1E61E999210}" destId="{80F185F6-AD10-42B9-B838-D387B8D25544}" srcOrd="1" destOrd="0" presId="urn:microsoft.com/office/officeart/2005/8/layout/hierarchy1"/>
    <dgm:cxn modelId="{BDA3AFD1-16BF-4B73-B59D-10D7A1471E7A}" type="presParOf" srcId="{80F185F6-AD10-42B9-B838-D387B8D25544}" destId="{837927ED-6134-4861-9F4B-A6A3A510F201}" srcOrd="0" destOrd="0" presId="urn:microsoft.com/office/officeart/2005/8/layout/hierarchy1"/>
    <dgm:cxn modelId="{ADE92578-B07B-4EDB-98E9-A6ECC055FF11}" type="presParOf" srcId="{837927ED-6134-4861-9F4B-A6A3A510F201}" destId="{DE5AC505-9B36-4F11-8563-F0C99EF43C0D}" srcOrd="0" destOrd="0" presId="urn:microsoft.com/office/officeart/2005/8/layout/hierarchy1"/>
    <dgm:cxn modelId="{E70E7A43-DDE7-49AE-A9C5-A7DC88E02E96}" type="presParOf" srcId="{837927ED-6134-4861-9F4B-A6A3A510F201}" destId="{099AE408-03B8-478D-8F1B-2B4707FD21FD}" srcOrd="1" destOrd="0" presId="urn:microsoft.com/office/officeart/2005/8/layout/hierarchy1"/>
    <dgm:cxn modelId="{1D283453-C24A-48EE-B8A3-5470F7DE0AF9}" type="presParOf" srcId="{80F185F6-AD10-42B9-B838-D387B8D25544}" destId="{E7CEA89A-0B33-4C28-952F-FF867E4ED1FC}" srcOrd="1" destOrd="0" presId="urn:microsoft.com/office/officeart/2005/8/layout/hierarchy1"/>
    <dgm:cxn modelId="{42E60B05-34BE-4DBF-98B5-961519157466}" type="presParOf" srcId="{904805FC-4269-4FCA-8CDF-F1E61E999210}" destId="{5AD45AEA-9C6D-499E-8BCD-C30B0CDBDBCD}" srcOrd="2" destOrd="0" presId="urn:microsoft.com/office/officeart/2005/8/layout/hierarchy1"/>
    <dgm:cxn modelId="{E6DCCA62-0531-47DF-B26E-52673907B016}" type="presParOf" srcId="{904805FC-4269-4FCA-8CDF-F1E61E999210}" destId="{3B6989AF-3C73-444A-8C18-438428604E0E}" srcOrd="3" destOrd="0" presId="urn:microsoft.com/office/officeart/2005/8/layout/hierarchy1"/>
    <dgm:cxn modelId="{CE036283-DBE1-41CB-A7C3-844AD06179BD}" type="presParOf" srcId="{3B6989AF-3C73-444A-8C18-438428604E0E}" destId="{A583C33C-6140-42C9-ADC6-277434BBCE0A}" srcOrd="0" destOrd="0" presId="urn:microsoft.com/office/officeart/2005/8/layout/hierarchy1"/>
    <dgm:cxn modelId="{CAE977AE-944F-4D0B-BBB1-4877D60B2DBF}" type="presParOf" srcId="{A583C33C-6140-42C9-ADC6-277434BBCE0A}" destId="{0F0E9754-F983-41F4-BB02-DF08086B528D}" srcOrd="0" destOrd="0" presId="urn:microsoft.com/office/officeart/2005/8/layout/hierarchy1"/>
    <dgm:cxn modelId="{31B2DFED-8915-4F63-84C9-59C9A304091C}" type="presParOf" srcId="{A583C33C-6140-42C9-ADC6-277434BBCE0A}" destId="{CB1EF063-D155-4FF8-9FB9-3849C78D97FF}" srcOrd="1" destOrd="0" presId="urn:microsoft.com/office/officeart/2005/8/layout/hierarchy1"/>
    <dgm:cxn modelId="{2B28F767-4B54-4327-9691-969C6FA12AE8}" type="presParOf" srcId="{3B6989AF-3C73-444A-8C18-438428604E0E}" destId="{191A4848-73AC-49F3-9908-A125D13AF7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A20990-ED71-4D8C-AE83-CA43319277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16DB482-6918-494C-986E-FF576E5BC98D}">
      <dgm:prSet phldrT="[Metin]"/>
      <dgm:spPr/>
      <dgm:t>
        <a:bodyPr/>
        <a:lstStyle/>
        <a:p>
          <a:r>
            <a:rPr lang="tr-TR" b="1" dirty="0" smtClean="0"/>
            <a:t>7.D-TASARIM VE TEKNOLOJİK ÇÖZÜM</a:t>
          </a:r>
          <a:endParaRPr lang="tr-TR" b="1" dirty="0"/>
        </a:p>
      </dgm:t>
    </dgm:pt>
    <dgm:pt modelId="{457478B5-3EC4-4E5B-BEEB-2DDDF93A7B09}" type="parTrans" cxnId="{7C13AA73-0611-43BF-876F-180B24B4BBB9}">
      <dgm:prSet/>
      <dgm:spPr/>
      <dgm:t>
        <a:bodyPr/>
        <a:lstStyle/>
        <a:p>
          <a:endParaRPr lang="tr-TR"/>
        </a:p>
      </dgm:t>
    </dgm:pt>
    <dgm:pt modelId="{C5974855-410B-461C-BE76-F57DC42CB0FD}" type="sibTrans" cxnId="{7C13AA73-0611-43BF-876F-180B24B4BBB9}">
      <dgm:prSet/>
      <dgm:spPr/>
      <dgm:t>
        <a:bodyPr/>
        <a:lstStyle/>
        <a:p>
          <a:endParaRPr lang="tr-TR"/>
        </a:p>
      </dgm:t>
    </dgm:pt>
    <dgm:pt modelId="{838206E9-9342-4845-8501-15DDB2FD17F1}">
      <dgm:prSet phldrT="[Metin]"/>
      <dgm:spPr/>
      <dgm:t>
        <a:bodyPr/>
        <a:lstStyle/>
        <a:p>
          <a:r>
            <a:rPr lang="tr-TR" b="1" dirty="0" smtClean="0"/>
            <a:t>7.D.1-ÖZGÜN ÜRÜNÜMÜ TASARLIYORUM</a:t>
          </a:r>
          <a:endParaRPr lang="tr-TR" b="1" dirty="0"/>
        </a:p>
      </dgm:t>
    </dgm:pt>
    <dgm:pt modelId="{03330D19-4B81-43B7-9DAC-A6882D69C55A}" type="parTrans" cxnId="{2C470805-0958-4C0E-81BC-38855FF4302E}">
      <dgm:prSet/>
      <dgm:spPr/>
      <dgm:t>
        <a:bodyPr/>
        <a:lstStyle/>
        <a:p>
          <a:endParaRPr lang="tr-TR"/>
        </a:p>
      </dgm:t>
    </dgm:pt>
    <dgm:pt modelId="{C5D78575-53F7-4985-B844-37F0286EFF2E}" type="sibTrans" cxnId="{2C470805-0958-4C0E-81BC-38855FF4302E}">
      <dgm:prSet/>
      <dgm:spPr/>
      <dgm:t>
        <a:bodyPr/>
        <a:lstStyle/>
        <a:p>
          <a:endParaRPr lang="tr-TR"/>
        </a:p>
      </dgm:t>
    </dgm:pt>
    <dgm:pt modelId="{FD82EF7D-DB0B-4831-ADB9-C9642A693907}">
      <dgm:prSet phldrT="[Metin]"/>
      <dgm:spPr/>
      <dgm:t>
        <a:bodyPr/>
        <a:lstStyle/>
        <a:p>
          <a:r>
            <a:rPr lang="tr-TR" b="1" dirty="0" smtClean="0"/>
            <a:t>7.D.2-BUNU BEN YAPTIM</a:t>
          </a:r>
          <a:endParaRPr lang="tr-TR" b="1" dirty="0"/>
        </a:p>
      </dgm:t>
    </dgm:pt>
    <dgm:pt modelId="{CDC237A5-CD99-4EDF-84A0-C52E9FA3C429}" type="parTrans" cxnId="{70F03329-4C64-4C87-8830-F7BDEFB49483}">
      <dgm:prSet/>
      <dgm:spPr/>
      <dgm:t>
        <a:bodyPr/>
        <a:lstStyle/>
        <a:p>
          <a:endParaRPr lang="tr-TR"/>
        </a:p>
      </dgm:t>
    </dgm:pt>
    <dgm:pt modelId="{5C0B4D3F-47F2-42CF-A613-5D6482716D90}" type="sibTrans" cxnId="{70F03329-4C64-4C87-8830-F7BDEFB49483}">
      <dgm:prSet/>
      <dgm:spPr/>
      <dgm:t>
        <a:bodyPr/>
        <a:lstStyle/>
        <a:p>
          <a:endParaRPr lang="tr-TR"/>
        </a:p>
      </dgm:t>
    </dgm:pt>
    <dgm:pt modelId="{451A1754-B427-4A11-912F-1CFE2242A59F}" type="pres">
      <dgm:prSet presAssocID="{2BA20990-ED71-4D8C-AE83-CA4331927767}" presName="hierChild1" presStyleCnt="0">
        <dgm:presLayoutVars>
          <dgm:chPref val="1"/>
          <dgm:dir/>
          <dgm:animOne val="branch"/>
          <dgm:animLvl val="lvl"/>
          <dgm:resizeHandles/>
        </dgm:presLayoutVars>
      </dgm:prSet>
      <dgm:spPr/>
      <dgm:t>
        <a:bodyPr/>
        <a:lstStyle/>
        <a:p>
          <a:endParaRPr lang="tr-TR"/>
        </a:p>
      </dgm:t>
    </dgm:pt>
    <dgm:pt modelId="{AA4F3593-9AFC-4FEE-8DD9-2F1531147F0D}" type="pres">
      <dgm:prSet presAssocID="{016DB482-6918-494C-986E-FF576E5BC98D}" presName="hierRoot1" presStyleCnt="0"/>
      <dgm:spPr/>
    </dgm:pt>
    <dgm:pt modelId="{5BD6F866-FB49-499F-961C-E7C78CB8ABFE}" type="pres">
      <dgm:prSet presAssocID="{016DB482-6918-494C-986E-FF576E5BC98D}" presName="composite" presStyleCnt="0"/>
      <dgm:spPr/>
    </dgm:pt>
    <dgm:pt modelId="{4BED6ADC-3CD7-443B-9EE8-C409EC2810DA}" type="pres">
      <dgm:prSet presAssocID="{016DB482-6918-494C-986E-FF576E5BC98D}" presName="background" presStyleLbl="node0" presStyleIdx="0" presStyleCnt="1"/>
      <dgm:spPr/>
    </dgm:pt>
    <dgm:pt modelId="{6B72E6C8-2AE6-46C4-B6F2-D2B76C4B7494}" type="pres">
      <dgm:prSet presAssocID="{016DB482-6918-494C-986E-FF576E5BC98D}" presName="text" presStyleLbl="fgAcc0" presStyleIdx="0" presStyleCnt="1">
        <dgm:presLayoutVars>
          <dgm:chPref val="3"/>
        </dgm:presLayoutVars>
      </dgm:prSet>
      <dgm:spPr/>
      <dgm:t>
        <a:bodyPr/>
        <a:lstStyle/>
        <a:p>
          <a:endParaRPr lang="tr-TR"/>
        </a:p>
      </dgm:t>
    </dgm:pt>
    <dgm:pt modelId="{904805FC-4269-4FCA-8CDF-F1E61E999210}" type="pres">
      <dgm:prSet presAssocID="{016DB482-6918-494C-986E-FF576E5BC98D}" presName="hierChild2" presStyleCnt="0"/>
      <dgm:spPr/>
    </dgm:pt>
    <dgm:pt modelId="{C9F3E7A4-C66D-49DC-8486-5F335C744CEE}" type="pres">
      <dgm:prSet presAssocID="{03330D19-4B81-43B7-9DAC-A6882D69C55A}" presName="Name10" presStyleLbl="parChTrans1D2" presStyleIdx="0" presStyleCnt="2"/>
      <dgm:spPr/>
      <dgm:t>
        <a:bodyPr/>
        <a:lstStyle/>
        <a:p>
          <a:endParaRPr lang="tr-TR"/>
        </a:p>
      </dgm:t>
    </dgm:pt>
    <dgm:pt modelId="{80F185F6-AD10-42B9-B838-D387B8D25544}" type="pres">
      <dgm:prSet presAssocID="{838206E9-9342-4845-8501-15DDB2FD17F1}" presName="hierRoot2" presStyleCnt="0"/>
      <dgm:spPr/>
    </dgm:pt>
    <dgm:pt modelId="{837927ED-6134-4861-9F4B-A6A3A510F201}" type="pres">
      <dgm:prSet presAssocID="{838206E9-9342-4845-8501-15DDB2FD17F1}" presName="composite2" presStyleCnt="0"/>
      <dgm:spPr/>
    </dgm:pt>
    <dgm:pt modelId="{DE5AC505-9B36-4F11-8563-F0C99EF43C0D}" type="pres">
      <dgm:prSet presAssocID="{838206E9-9342-4845-8501-15DDB2FD17F1}" presName="background2" presStyleLbl="node2" presStyleIdx="0" presStyleCnt="2"/>
      <dgm:spPr/>
    </dgm:pt>
    <dgm:pt modelId="{099AE408-03B8-478D-8F1B-2B4707FD21FD}" type="pres">
      <dgm:prSet presAssocID="{838206E9-9342-4845-8501-15DDB2FD17F1}" presName="text2" presStyleLbl="fgAcc2" presStyleIdx="0" presStyleCnt="2">
        <dgm:presLayoutVars>
          <dgm:chPref val="3"/>
        </dgm:presLayoutVars>
      </dgm:prSet>
      <dgm:spPr/>
      <dgm:t>
        <a:bodyPr/>
        <a:lstStyle/>
        <a:p>
          <a:endParaRPr lang="tr-TR"/>
        </a:p>
      </dgm:t>
    </dgm:pt>
    <dgm:pt modelId="{E7CEA89A-0B33-4C28-952F-FF867E4ED1FC}" type="pres">
      <dgm:prSet presAssocID="{838206E9-9342-4845-8501-15DDB2FD17F1}" presName="hierChild3" presStyleCnt="0"/>
      <dgm:spPr/>
    </dgm:pt>
    <dgm:pt modelId="{5AD45AEA-9C6D-499E-8BCD-C30B0CDBDBCD}" type="pres">
      <dgm:prSet presAssocID="{CDC237A5-CD99-4EDF-84A0-C52E9FA3C429}" presName="Name10" presStyleLbl="parChTrans1D2" presStyleIdx="1" presStyleCnt="2"/>
      <dgm:spPr/>
      <dgm:t>
        <a:bodyPr/>
        <a:lstStyle/>
        <a:p>
          <a:endParaRPr lang="tr-TR"/>
        </a:p>
      </dgm:t>
    </dgm:pt>
    <dgm:pt modelId="{3B6989AF-3C73-444A-8C18-438428604E0E}" type="pres">
      <dgm:prSet presAssocID="{FD82EF7D-DB0B-4831-ADB9-C9642A693907}" presName="hierRoot2" presStyleCnt="0"/>
      <dgm:spPr/>
    </dgm:pt>
    <dgm:pt modelId="{A583C33C-6140-42C9-ADC6-277434BBCE0A}" type="pres">
      <dgm:prSet presAssocID="{FD82EF7D-DB0B-4831-ADB9-C9642A693907}" presName="composite2" presStyleCnt="0"/>
      <dgm:spPr/>
    </dgm:pt>
    <dgm:pt modelId="{0F0E9754-F983-41F4-BB02-DF08086B528D}" type="pres">
      <dgm:prSet presAssocID="{FD82EF7D-DB0B-4831-ADB9-C9642A693907}" presName="background2" presStyleLbl="node2" presStyleIdx="1" presStyleCnt="2"/>
      <dgm:spPr/>
    </dgm:pt>
    <dgm:pt modelId="{CB1EF063-D155-4FF8-9FB9-3849C78D97FF}" type="pres">
      <dgm:prSet presAssocID="{FD82EF7D-DB0B-4831-ADB9-C9642A693907}" presName="text2" presStyleLbl="fgAcc2" presStyleIdx="1" presStyleCnt="2">
        <dgm:presLayoutVars>
          <dgm:chPref val="3"/>
        </dgm:presLayoutVars>
      </dgm:prSet>
      <dgm:spPr/>
      <dgm:t>
        <a:bodyPr/>
        <a:lstStyle/>
        <a:p>
          <a:endParaRPr lang="tr-TR"/>
        </a:p>
      </dgm:t>
    </dgm:pt>
    <dgm:pt modelId="{191A4848-73AC-49F3-9908-A125D13AF7B5}" type="pres">
      <dgm:prSet presAssocID="{FD82EF7D-DB0B-4831-ADB9-C9642A693907}" presName="hierChild3" presStyleCnt="0"/>
      <dgm:spPr/>
    </dgm:pt>
  </dgm:ptLst>
  <dgm:cxnLst>
    <dgm:cxn modelId="{2C470805-0958-4C0E-81BC-38855FF4302E}" srcId="{016DB482-6918-494C-986E-FF576E5BC98D}" destId="{838206E9-9342-4845-8501-15DDB2FD17F1}" srcOrd="0" destOrd="0" parTransId="{03330D19-4B81-43B7-9DAC-A6882D69C55A}" sibTransId="{C5D78575-53F7-4985-B844-37F0286EFF2E}"/>
    <dgm:cxn modelId="{E250414F-42DD-4600-9576-F333BBB576AD}" type="presOf" srcId="{016DB482-6918-494C-986E-FF576E5BC98D}" destId="{6B72E6C8-2AE6-46C4-B6F2-D2B76C4B7494}" srcOrd="0" destOrd="0" presId="urn:microsoft.com/office/officeart/2005/8/layout/hierarchy1"/>
    <dgm:cxn modelId="{BD0F7845-4FD7-4C9C-B8AA-40EB4B6CFD84}" type="presOf" srcId="{CDC237A5-CD99-4EDF-84A0-C52E9FA3C429}" destId="{5AD45AEA-9C6D-499E-8BCD-C30B0CDBDBCD}" srcOrd="0" destOrd="0" presId="urn:microsoft.com/office/officeart/2005/8/layout/hierarchy1"/>
    <dgm:cxn modelId="{08DC37EA-BCBE-4119-ACB2-FE61C0374988}" type="presOf" srcId="{03330D19-4B81-43B7-9DAC-A6882D69C55A}" destId="{C9F3E7A4-C66D-49DC-8486-5F335C744CEE}" srcOrd="0" destOrd="0" presId="urn:microsoft.com/office/officeart/2005/8/layout/hierarchy1"/>
    <dgm:cxn modelId="{70F03329-4C64-4C87-8830-F7BDEFB49483}" srcId="{016DB482-6918-494C-986E-FF576E5BC98D}" destId="{FD82EF7D-DB0B-4831-ADB9-C9642A693907}" srcOrd="1" destOrd="0" parTransId="{CDC237A5-CD99-4EDF-84A0-C52E9FA3C429}" sibTransId="{5C0B4D3F-47F2-42CF-A613-5D6482716D90}"/>
    <dgm:cxn modelId="{4BE5E6DB-AD4D-4B84-A46C-545C12E98889}" type="presOf" srcId="{FD82EF7D-DB0B-4831-ADB9-C9642A693907}" destId="{CB1EF063-D155-4FF8-9FB9-3849C78D97FF}" srcOrd="0" destOrd="0" presId="urn:microsoft.com/office/officeart/2005/8/layout/hierarchy1"/>
    <dgm:cxn modelId="{9F302199-F4A3-4D53-B7D0-E0A8A7C421E9}" type="presOf" srcId="{838206E9-9342-4845-8501-15DDB2FD17F1}" destId="{099AE408-03B8-478D-8F1B-2B4707FD21FD}" srcOrd="0" destOrd="0" presId="urn:microsoft.com/office/officeart/2005/8/layout/hierarchy1"/>
    <dgm:cxn modelId="{23602ABC-ED2B-4A2A-856D-479340FE6A7D}" type="presOf" srcId="{2BA20990-ED71-4D8C-AE83-CA4331927767}" destId="{451A1754-B427-4A11-912F-1CFE2242A59F}" srcOrd="0" destOrd="0" presId="urn:microsoft.com/office/officeart/2005/8/layout/hierarchy1"/>
    <dgm:cxn modelId="{7C13AA73-0611-43BF-876F-180B24B4BBB9}" srcId="{2BA20990-ED71-4D8C-AE83-CA4331927767}" destId="{016DB482-6918-494C-986E-FF576E5BC98D}" srcOrd="0" destOrd="0" parTransId="{457478B5-3EC4-4E5B-BEEB-2DDDF93A7B09}" sibTransId="{C5974855-410B-461C-BE76-F57DC42CB0FD}"/>
    <dgm:cxn modelId="{0C0699C5-13E3-46BA-A1C8-38D54F4C1451}" type="presParOf" srcId="{451A1754-B427-4A11-912F-1CFE2242A59F}" destId="{AA4F3593-9AFC-4FEE-8DD9-2F1531147F0D}" srcOrd="0" destOrd="0" presId="urn:microsoft.com/office/officeart/2005/8/layout/hierarchy1"/>
    <dgm:cxn modelId="{4734581B-854C-4EC0-A98A-BED84CFEB11A}" type="presParOf" srcId="{AA4F3593-9AFC-4FEE-8DD9-2F1531147F0D}" destId="{5BD6F866-FB49-499F-961C-E7C78CB8ABFE}" srcOrd="0" destOrd="0" presId="urn:microsoft.com/office/officeart/2005/8/layout/hierarchy1"/>
    <dgm:cxn modelId="{D45DE8BB-736D-4D39-AF64-D7618AFC2C35}" type="presParOf" srcId="{5BD6F866-FB49-499F-961C-E7C78CB8ABFE}" destId="{4BED6ADC-3CD7-443B-9EE8-C409EC2810DA}" srcOrd="0" destOrd="0" presId="urn:microsoft.com/office/officeart/2005/8/layout/hierarchy1"/>
    <dgm:cxn modelId="{C5E21186-D529-43C7-8926-1D4B68507135}" type="presParOf" srcId="{5BD6F866-FB49-499F-961C-E7C78CB8ABFE}" destId="{6B72E6C8-2AE6-46C4-B6F2-D2B76C4B7494}" srcOrd="1" destOrd="0" presId="urn:microsoft.com/office/officeart/2005/8/layout/hierarchy1"/>
    <dgm:cxn modelId="{9CBB6AE5-FDB1-4FB3-BBB6-132047E116C7}" type="presParOf" srcId="{AA4F3593-9AFC-4FEE-8DD9-2F1531147F0D}" destId="{904805FC-4269-4FCA-8CDF-F1E61E999210}" srcOrd="1" destOrd="0" presId="urn:microsoft.com/office/officeart/2005/8/layout/hierarchy1"/>
    <dgm:cxn modelId="{0604F6C4-960D-4190-9FF8-01C66A0A0600}" type="presParOf" srcId="{904805FC-4269-4FCA-8CDF-F1E61E999210}" destId="{C9F3E7A4-C66D-49DC-8486-5F335C744CEE}" srcOrd="0" destOrd="0" presId="urn:microsoft.com/office/officeart/2005/8/layout/hierarchy1"/>
    <dgm:cxn modelId="{0A2C8606-BE3F-48AD-A05C-86F4ED65B04E}" type="presParOf" srcId="{904805FC-4269-4FCA-8CDF-F1E61E999210}" destId="{80F185F6-AD10-42B9-B838-D387B8D25544}" srcOrd="1" destOrd="0" presId="urn:microsoft.com/office/officeart/2005/8/layout/hierarchy1"/>
    <dgm:cxn modelId="{A0DD77F7-F472-4DBC-8763-377D478AD85E}" type="presParOf" srcId="{80F185F6-AD10-42B9-B838-D387B8D25544}" destId="{837927ED-6134-4861-9F4B-A6A3A510F201}" srcOrd="0" destOrd="0" presId="urn:microsoft.com/office/officeart/2005/8/layout/hierarchy1"/>
    <dgm:cxn modelId="{F0B87B4E-1F8F-4F61-A416-1083579E03E0}" type="presParOf" srcId="{837927ED-6134-4861-9F4B-A6A3A510F201}" destId="{DE5AC505-9B36-4F11-8563-F0C99EF43C0D}" srcOrd="0" destOrd="0" presId="urn:microsoft.com/office/officeart/2005/8/layout/hierarchy1"/>
    <dgm:cxn modelId="{3925DB77-2A11-43C3-9B4E-1A1F918BD9A1}" type="presParOf" srcId="{837927ED-6134-4861-9F4B-A6A3A510F201}" destId="{099AE408-03B8-478D-8F1B-2B4707FD21FD}" srcOrd="1" destOrd="0" presId="urn:microsoft.com/office/officeart/2005/8/layout/hierarchy1"/>
    <dgm:cxn modelId="{36C5A22D-350F-4910-A44C-A6EF88BFD2ED}" type="presParOf" srcId="{80F185F6-AD10-42B9-B838-D387B8D25544}" destId="{E7CEA89A-0B33-4C28-952F-FF867E4ED1FC}" srcOrd="1" destOrd="0" presId="urn:microsoft.com/office/officeart/2005/8/layout/hierarchy1"/>
    <dgm:cxn modelId="{957097D8-B576-4C93-A7CA-C1A05C12C770}" type="presParOf" srcId="{904805FC-4269-4FCA-8CDF-F1E61E999210}" destId="{5AD45AEA-9C6D-499E-8BCD-C30B0CDBDBCD}" srcOrd="2" destOrd="0" presId="urn:microsoft.com/office/officeart/2005/8/layout/hierarchy1"/>
    <dgm:cxn modelId="{763556C4-1677-4BC7-965B-423CF5AD0D13}" type="presParOf" srcId="{904805FC-4269-4FCA-8CDF-F1E61E999210}" destId="{3B6989AF-3C73-444A-8C18-438428604E0E}" srcOrd="3" destOrd="0" presId="urn:microsoft.com/office/officeart/2005/8/layout/hierarchy1"/>
    <dgm:cxn modelId="{8554648F-AA24-40C4-A33D-C4FE092A84EC}" type="presParOf" srcId="{3B6989AF-3C73-444A-8C18-438428604E0E}" destId="{A583C33C-6140-42C9-ADC6-277434BBCE0A}" srcOrd="0" destOrd="0" presId="urn:microsoft.com/office/officeart/2005/8/layout/hierarchy1"/>
    <dgm:cxn modelId="{EB85A39F-5635-44C5-AEDD-0823585CAFF1}" type="presParOf" srcId="{A583C33C-6140-42C9-ADC6-277434BBCE0A}" destId="{0F0E9754-F983-41F4-BB02-DF08086B528D}" srcOrd="0" destOrd="0" presId="urn:microsoft.com/office/officeart/2005/8/layout/hierarchy1"/>
    <dgm:cxn modelId="{18C0F0F6-6B3A-48F8-B84D-C46A76B6B461}" type="presParOf" srcId="{A583C33C-6140-42C9-ADC6-277434BBCE0A}" destId="{CB1EF063-D155-4FF8-9FB9-3849C78D97FF}" srcOrd="1" destOrd="0" presId="urn:microsoft.com/office/officeart/2005/8/layout/hierarchy1"/>
    <dgm:cxn modelId="{7969C808-CEB3-45D2-980E-2EE45A075150}" type="presParOf" srcId="{3B6989AF-3C73-444A-8C18-438428604E0E}" destId="{191A4848-73AC-49F3-9908-A125D13AF7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4F22B-1897-42B5-8B4A-AA605263BFBB}">
      <dsp:nvSpPr>
        <dsp:cNvPr id="0" name=""/>
        <dsp:cNvSpPr/>
      </dsp:nvSpPr>
      <dsp:spPr>
        <a:xfrm>
          <a:off x="3316288" y="1806"/>
          <a:ext cx="2080391" cy="1352254"/>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7A-TEKNOLOJİ VE TASARIMIN TEMELLERİ</a:t>
          </a:r>
          <a:endParaRPr lang="tr-TR" sz="1900" b="1" kern="1200" dirty="0"/>
        </a:p>
      </dsp:txBody>
      <dsp:txXfrm>
        <a:off x="3382300" y="67818"/>
        <a:ext cx="1948367" cy="1220230"/>
      </dsp:txXfrm>
    </dsp:sp>
    <dsp:sp modelId="{3C15D2D4-3F6E-4EAF-AF13-D34CE28F1811}">
      <dsp:nvSpPr>
        <dsp:cNvPr id="0" name=""/>
        <dsp:cNvSpPr/>
      </dsp:nvSpPr>
      <dsp:spPr>
        <a:xfrm>
          <a:off x="1652826" y="677934"/>
          <a:ext cx="5407315" cy="5407315"/>
        </a:xfrm>
        <a:custGeom>
          <a:avLst/>
          <a:gdLst/>
          <a:ahLst/>
          <a:cxnLst/>
          <a:rect l="0" t="0" r="0" b="0"/>
          <a:pathLst>
            <a:path>
              <a:moveTo>
                <a:pt x="4023044" y="343787"/>
              </a:moveTo>
              <a:arcTo wR="2703657" hR="2703657" stAng="17952554" swAng="1212937"/>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E7D4E2-02BE-49B1-BE0E-72BAE0852EA5}">
      <dsp:nvSpPr>
        <dsp:cNvPr id="0" name=""/>
        <dsp:cNvSpPr/>
      </dsp:nvSpPr>
      <dsp:spPr>
        <a:xfrm>
          <a:off x="5887619" y="1869988"/>
          <a:ext cx="2080391" cy="1352254"/>
        </a:xfrm>
        <a:prstGeom prst="roundRect">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7B-TASARIM SÜRECİ VE TANITIM</a:t>
          </a:r>
          <a:endParaRPr lang="tr-TR" sz="1900" b="1" kern="1200" dirty="0"/>
        </a:p>
      </dsp:txBody>
      <dsp:txXfrm>
        <a:off x="5953631" y="1936000"/>
        <a:ext cx="1948367" cy="1220230"/>
      </dsp:txXfrm>
    </dsp:sp>
    <dsp:sp modelId="{26D6E31D-8D4A-4EB2-8648-D13874AFD479}">
      <dsp:nvSpPr>
        <dsp:cNvPr id="0" name=""/>
        <dsp:cNvSpPr/>
      </dsp:nvSpPr>
      <dsp:spPr>
        <a:xfrm>
          <a:off x="1652826" y="677934"/>
          <a:ext cx="5407315" cy="5407315"/>
        </a:xfrm>
        <a:custGeom>
          <a:avLst/>
          <a:gdLst/>
          <a:ahLst/>
          <a:cxnLst/>
          <a:rect l="0" t="0" r="0" b="0"/>
          <a:pathLst>
            <a:path>
              <a:moveTo>
                <a:pt x="5400855" y="2890452"/>
              </a:moveTo>
              <a:arcTo wR="2703657" hR="2703657" stAng="21837702" swAng="1360808"/>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01EC94-EA50-4D76-B5F3-70BB8FA818F5}">
      <dsp:nvSpPr>
        <dsp:cNvPr id="0" name=""/>
        <dsp:cNvSpPr/>
      </dsp:nvSpPr>
      <dsp:spPr>
        <a:xfrm>
          <a:off x="4905458" y="4892770"/>
          <a:ext cx="2080391" cy="1352254"/>
        </a:xfrm>
        <a:prstGeom prst="roundRec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7C-YAPILI ÇEVRE VE ÜRÜN</a:t>
          </a:r>
          <a:endParaRPr lang="tr-TR" sz="1900" b="1" kern="1200" dirty="0"/>
        </a:p>
      </dsp:txBody>
      <dsp:txXfrm>
        <a:off x="4971470" y="4958782"/>
        <a:ext cx="1948367" cy="1220230"/>
      </dsp:txXfrm>
    </dsp:sp>
    <dsp:sp modelId="{23B62EE8-B4A8-46CD-9B4B-23793B3645B9}">
      <dsp:nvSpPr>
        <dsp:cNvPr id="0" name=""/>
        <dsp:cNvSpPr/>
      </dsp:nvSpPr>
      <dsp:spPr>
        <a:xfrm>
          <a:off x="1652826" y="677934"/>
          <a:ext cx="5407315" cy="5407315"/>
        </a:xfrm>
        <a:custGeom>
          <a:avLst/>
          <a:gdLst/>
          <a:ahLst/>
          <a:cxnLst/>
          <a:rect l="0" t="0" r="0" b="0"/>
          <a:pathLst>
            <a:path>
              <a:moveTo>
                <a:pt x="3036043" y="5386806"/>
              </a:moveTo>
              <a:arcTo wR="2703657" hR="2703657" stAng="4976294" swAng="847412"/>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476C0F-EEEF-42B7-AE43-E1218D7189F5}">
      <dsp:nvSpPr>
        <dsp:cNvPr id="0" name=""/>
        <dsp:cNvSpPr/>
      </dsp:nvSpPr>
      <dsp:spPr>
        <a:xfrm>
          <a:off x="1727118" y="4892770"/>
          <a:ext cx="2080391" cy="1352254"/>
        </a:xfrm>
        <a:prstGeom prst="roundRect">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7Ç-İHTİYAÇLAR VE YENİLİKÇİLİK</a:t>
          </a:r>
          <a:endParaRPr lang="tr-TR" sz="1900" b="1" kern="1200" dirty="0"/>
        </a:p>
      </dsp:txBody>
      <dsp:txXfrm>
        <a:off x="1793130" y="4958782"/>
        <a:ext cx="1948367" cy="1220230"/>
      </dsp:txXfrm>
    </dsp:sp>
    <dsp:sp modelId="{729F99BD-BA65-4E74-8A39-B99AB5B1B3C9}">
      <dsp:nvSpPr>
        <dsp:cNvPr id="0" name=""/>
        <dsp:cNvSpPr/>
      </dsp:nvSpPr>
      <dsp:spPr>
        <a:xfrm>
          <a:off x="1652826" y="677934"/>
          <a:ext cx="5407315" cy="5407315"/>
        </a:xfrm>
        <a:custGeom>
          <a:avLst/>
          <a:gdLst/>
          <a:ahLst/>
          <a:cxnLst/>
          <a:rect l="0" t="0" r="0" b="0"/>
          <a:pathLst>
            <a:path>
              <a:moveTo>
                <a:pt x="287055" y="3916010"/>
              </a:moveTo>
              <a:arcTo wR="2703657" hR="2703657" stAng="9201490" swAng="1360808"/>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673814-9C10-454B-BC06-F91BC02C444E}">
      <dsp:nvSpPr>
        <dsp:cNvPr id="0" name=""/>
        <dsp:cNvSpPr/>
      </dsp:nvSpPr>
      <dsp:spPr>
        <a:xfrm>
          <a:off x="744956" y="1869988"/>
          <a:ext cx="2080391" cy="1352254"/>
        </a:xfrm>
        <a:prstGeom prst="roundRect">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7D-TASARIM VE TEKNOLOJİK ÇÖZÜM</a:t>
          </a:r>
          <a:endParaRPr lang="tr-TR" sz="1900" b="1" kern="1200" dirty="0"/>
        </a:p>
      </dsp:txBody>
      <dsp:txXfrm>
        <a:off x="810968" y="1936000"/>
        <a:ext cx="1948367" cy="1220230"/>
      </dsp:txXfrm>
    </dsp:sp>
    <dsp:sp modelId="{963A6B76-18A6-4151-994E-139F705B657F}">
      <dsp:nvSpPr>
        <dsp:cNvPr id="0" name=""/>
        <dsp:cNvSpPr/>
      </dsp:nvSpPr>
      <dsp:spPr>
        <a:xfrm>
          <a:off x="1652826" y="677934"/>
          <a:ext cx="5407315" cy="5407315"/>
        </a:xfrm>
        <a:custGeom>
          <a:avLst/>
          <a:gdLst/>
          <a:ahLst/>
          <a:cxnLst/>
          <a:rect l="0" t="0" r="0" b="0"/>
          <a:pathLst>
            <a:path>
              <a:moveTo>
                <a:pt x="650084" y="945077"/>
              </a:moveTo>
              <a:arcTo wR="2703657" hR="2703657" stAng="13234508" swAng="1212937"/>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5AEA-9C6D-499E-8BCD-C30B0CDBDBCD}">
      <dsp:nvSpPr>
        <dsp:cNvPr id="0" name=""/>
        <dsp:cNvSpPr/>
      </dsp:nvSpPr>
      <dsp:spPr>
        <a:xfrm>
          <a:off x="4114793" y="2506571"/>
          <a:ext cx="2262556" cy="1076770"/>
        </a:xfrm>
        <a:custGeom>
          <a:avLst/>
          <a:gdLst/>
          <a:ahLst/>
          <a:cxnLst/>
          <a:rect l="0" t="0" r="0" b="0"/>
          <a:pathLst>
            <a:path>
              <a:moveTo>
                <a:pt x="0" y="0"/>
              </a:moveTo>
              <a:lnTo>
                <a:pt x="0" y="733788"/>
              </a:lnTo>
              <a:lnTo>
                <a:pt x="2262556" y="733788"/>
              </a:lnTo>
              <a:lnTo>
                <a:pt x="2262556"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3E7A4-C66D-49DC-8486-5F335C744CEE}">
      <dsp:nvSpPr>
        <dsp:cNvPr id="0" name=""/>
        <dsp:cNvSpPr/>
      </dsp:nvSpPr>
      <dsp:spPr>
        <a:xfrm>
          <a:off x="1852237" y="2506571"/>
          <a:ext cx="2262556" cy="1076770"/>
        </a:xfrm>
        <a:custGeom>
          <a:avLst/>
          <a:gdLst/>
          <a:ahLst/>
          <a:cxnLst/>
          <a:rect l="0" t="0" r="0" b="0"/>
          <a:pathLst>
            <a:path>
              <a:moveTo>
                <a:pt x="2262556" y="0"/>
              </a:moveTo>
              <a:lnTo>
                <a:pt x="2262556" y="733788"/>
              </a:lnTo>
              <a:lnTo>
                <a:pt x="0" y="733788"/>
              </a:lnTo>
              <a:lnTo>
                <a:pt x="0"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6ADC-3CD7-443B-9EE8-C409EC2810DA}">
      <dsp:nvSpPr>
        <dsp:cNvPr id="0" name=""/>
        <dsp:cNvSpPr/>
      </dsp:nvSpPr>
      <dsp:spPr>
        <a:xfrm>
          <a:off x="2263610" y="155570"/>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6C8-2AE6-46C4-B6F2-D2B76C4B7494}">
      <dsp:nvSpPr>
        <dsp:cNvPr id="0" name=""/>
        <dsp:cNvSpPr/>
      </dsp:nvSpPr>
      <dsp:spPr>
        <a:xfrm>
          <a:off x="2674984" y="546375"/>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7A-TEKNOLOJİ VE TASARIMIN DOĞASI</a:t>
          </a:r>
          <a:endParaRPr lang="tr-TR" sz="3400" b="1" kern="1200" dirty="0"/>
        </a:p>
      </dsp:txBody>
      <dsp:txXfrm>
        <a:off x="2743842" y="615233"/>
        <a:ext cx="3564648" cy="2213285"/>
      </dsp:txXfrm>
    </dsp:sp>
    <dsp:sp modelId="{DE5AC505-9B36-4F11-8563-F0C99EF43C0D}">
      <dsp:nvSpPr>
        <dsp:cNvPr id="0" name=""/>
        <dsp:cNvSpPr/>
      </dsp:nvSpPr>
      <dsp:spPr>
        <a:xfrm>
          <a:off x="1054"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E408-03B8-478D-8F1B-2B4707FD21FD}">
      <dsp:nvSpPr>
        <dsp:cNvPr id="0" name=""/>
        <dsp:cNvSpPr/>
      </dsp:nvSpPr>
      <dsp:spPr>
        <a:xfrm>
          <a:off x="412428"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7A1-TEKNOLOJİ VE TASARIMI ÖĞRENİYORUM</a:t>
          </a:r>
          <a:endParaRPr lang="tr-TR" sz="3400" b="1" kern="1200" dirty="0"/>
        </a:p>
      </dsp:txBody>
      <dsp:txXfrm>
        <a:off x="481286" y="4043006"/>
        <a:ext cx="3564648" cy="2213285"/>
      </dsp:txXfrm>
    </dsp:sp>
    <dsp:sp modelId="{0F0E9754-F983-41F4-BB02-DF08086B528D}">
      <dsp:nvSpPr>
        <dsp:cNvPr id="0" name=""/>
        <dsp:cNvSpPr/>
      </dsp:nvSpPr>
      <dsp:spPr>
        <a:xfrm>
          <a:off x="4526166"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F063-D155-4FF8-9FB9-3849C78D97FF}">
      <dsp:nvSpPr>
        <dsp:cNvPr id="0" name=""/>
        <dsp:cNvSpPr/>
      </dsp:nvSpPr>
      <dsp:spPr>
        <a:xfrm>
          <a:off x="4937540"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7A2-TEMEL TASARIM</a:t>
          </a:r>
          <a:endParaRPr lang="tr-TR" sz="3400" b="1" kern="1200" dirty="0"/>
        </a:p>
      </dsp:txBody>
      <dsp:txXfrm>
        <a:off x="5006398" y="4043006"/>
        <a:ext cx="3564648" cy="2213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65B98-855A-4495-B461-E067AD842A40}">
      <dsp:nvSpPr>
        <dsp:cNvPr id="0" name=""/>
        <dsp:cNvSpPr/>
      </dsp:nvSpPr>
      <dsp:spPr>
        <a:xfrm>
          <a:off x="2083801" y="229849"/>
          <a:ext cx="1746049" cy="1746049"/>
        </a:xfrm>
        <a:prstGeom prst="pieWedg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TASARIM</a:t>
          </a:r>
          <a:endParaRPr lang="tr-TR" sz="1400" b="1" kern="1200" dirty="0"/>
        </a:p>
      </dsp:txBody>
      <dsp:txXfrm>
        <a:off x="2595207" y="741255"/>
        <a:ext cx="1234643" cy="1234643"/>
      </dsp:txXfrm>
    </dsp:sp>
    <dsp:sp modelId="{1729A029-D3FF-4471-B7E8-36D21C2D6144}">
      <dsp:nvSpPr>
        <dsp:cNvPr id="0" name=""/>
        <dsp:cNvSpPr/>
      </dsp:nvSpPr>
      <dsp:spPr>
        <a:xfrm rot="5400000">
          <a:off x="3910500" y="229849"/>
          <a:ext cx="1746049" cy="1746049"/>
        </a:xfrm>
        <a:prstGeom prst="pieWedge">
          <a:avLst/>
        </a:prstGeom>
        <a:gradFill rotWithShape="0">
          <a:gsLst>
            <a:gs pos="0">
              <a:schemeClr val="accent3">
                <a:hueOff val="0"/>
                <a:satOff val="0"/>
                <a:lumOff val="0"/>
                <a:alphaOff val="0"/>
                <a:tint val="62000"/>
                <a:hueMod val="94000"/>
                <a:satMod val="140000"/>
                <a:lumMod val="110000"/>
              </a:schemeClr>
            </a:gs>
            <a:gs pos="100000">
              <a:schemeClr val="accent3">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Tahoma" pitchFamily="34" charset="0"/>
              <a:ea typeface="Tahoma" pitchFamily="34" charset="0"/>
              <a:cs typeface="Tahoma" pitchFamily="34" charset="0"/>
            </a:rPr>
            <a:t>TEKNOLOJİ</a:t>
          </a:r>
          <a:endParaRPr lang="tr-TR" sz="1400" b="1" kern="1200" dirty="0">
            <a:latin typeface="Tahoma" pitchFamily="34" charset="0"/>
            <a:ea typeface="Tahoma" pitchFamily="34" charset="0"/>
            <a:cs typeface="Tahoma" pitchFamily="34" charset="0"/>
          </a:endParaRPr>
        </a:p>
      </dsp:txBody>
      <dsp:txXfrm rot="-5400000">
        <a:off x="3910500" y="741255"/>
        <a:ext cx="1234643" cy="1234643"/>
      </dsp:txXfrm>
    </dsp:sp>
    <dsp:sp modelId="{8307273E-94E1-4BF7-996E-720D5F7AEA2C}">
      <dsp:nvSpPr>
        <dsp:cNvPr id="0" name=""/>
        <dsp:cNvSpPr/>
      </dsp:nvSpPr>
      <dsp:spPr>
        <a:xfrm rot="10800000">
          <a:off x="3910500" y="2056548"/>
          <a:ext cx="1746049" cy="1746049"/>
        </a:xfrm>
        <a:prstGeom prst="pieWedge">
          <a:avLst/>
        </a:prstGeom>
        <a:gradFill rotWithShape="0">
          <a:gsLst>
            <a:gs pos="0">
              <a:schemeClr val="accent4">
                <a:hueOff val="0"/>
                <a:satOff val="0"/>
                <a:lumOff val="0"/>
                <a:alphaOff val="0"/>
                <a:tint val="62000"/>
                <a:hueMod val="94000"/>
                <a:satMod val="140000"/>
                <a:lumMod val="110000"/>
              </a:schemeClr>
            </a:gs>
            <a:gs pos="100000">
              <a:schemeClr val="accent4">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TASARIM</a:t>
          </a:r>
          <a:endParaRPr lang="tr-TR" sz="1400" b="1" kern="1200" dirty="0"/>
        </a:p>
      </dsp:txBody>
      <dsp:txXfrm rot="10800000">
        <a:off x="3910500" y="2056548"/>
        <a:ext cx="1234643" cy="1234643"/>
      </dsp:txXfrm>
    </dsp:sp>
    <dsp:sp modelId="{9E73D5BF-FB75-4789-BC8E-A8CA61AF1B77}">
      <dsp:nvSpPr>
        <dsp:cNvPr id="0" name=""/>
        <dsp:cNvSpPr/>
      </dsp:nvSpPr>
      <dsp:spPr>
        <a:xfrm rot="16200000">
          <a:off x="2083801" y="2056548"/>
          <a:ext cx="1746049" cy="1746049"/>
        </a:xfrm>
        <a:prstGeom prst="pieWedge">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TEKNOLOJİ</a:t>
          </a:r>
          <a:endParaRPr lang="tr-TR" sz="1400" b="1" kern="1200" dirty="0"/>
        </a:p>
      </dsp:txBody>
      <dsp:txXfrm rot="5400000">
        <a:off x="2595207" y="2056548"/>
        <a:ext cx="1234643" cy="1234643"/>
      </dsp:txXfrm>
    </dsp:sp>
    <dsp:sp modelId="{785C86E7-0FDC-44A0-8FD3-A182872036CC}">
      <dsp:nvSpPr>
        <dsp:cNvPr id="0" name=""/>
        <dsp:cNvSpPr/>
      </dsp:nvSpPr>
      <dsp:spPr>
        <a:xfrm>
          <a:off x="3568750" y="1653303"/>
          <a:ext cx="602850" cy="524218"/>
        </a:xfrm>
        <a:prstGeom prst="circularArrow">
          <a:avLst/>
        </a:prstGeom>
        <a:gradFill rotWithShape="0">
          <a:gsLst>
            <a:gs pos="0">
              <a:schemeClr val="accent2">
                <a:tint val="40000"/>
                <a:hueOff val="0"/>
                <a:satOff val="0"/>
                <a:lumOff val="0"/>
                <a:alphaOff val="0"/>
                <a:tint val="62000"/>
                <a:hueMod val="94000"/>
                <a:satMod val="140000"/>
                <a:lumMod val="110000"/>
              </a:schemeClr>
            </a:gs>
            <a:gs pos="100000">
              <a:schemeClr val="accent2">
                <a:tint val="40000"/>
                <a:hueOff val="0"/>
                <a:satOff val="0"/>
                <a:lumOff val="0"/>
                <a:alphaOff val="0"/>
                <a:tint val="84000"/>
                <a:satMod val="16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48D8E25-2A3D-4552-9875-617012B4312E}">
      <dsp:nvSpPr>
        <dsp:cNvPr id="0" name=""/>
        <dsp:cNvSpPr/>
      </dsp:nvSpPr>
      <dsp:spPr>
        <a:xfrm rot="10800000">
          <a:off x="3568750" y="1854926"/>
          <a:ext cx="602850" cy="524218"/>
        </a:xfrm>
        <a:prstGeom prst="circularArrow">
          <a:avLst/>
        </a:prstGeom>
        <a:gradFill rotWithShape="0">
          <a:gsLst>
            <a:gs pos="0">
              <a:schemeClr val="accent2">
                <a:tint val="40000"/>
                <a:hueOff val="0"/>
                <a:satOff val="0"/>
                <a:lumOff val="0"/>
                <a:alphaOff val="0"/>
                <a:tint val="62000"/>
                <a:hueMod val="94000"/>
                <a:satMod val="140000"/>
                <a:lumMod val="110000"/>
              </a:schemeClr>
            </a:gs>
            <a:gs pos="100000">
              <a:schemeClr val="accent2">
                <a:tint val="40000"/>
                <a:hueOff val="0"/>
                <a:satOff val="0"/>
                <a:lumOff val="0"/>
                <a:alphaOff val="0"/>
                <a:tint val="84000"/>
                <a:satMod val="16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B2E6E-4965-4276-B9BD-B69630FD22E9}">
      <dsp:nvSpPr>
        <dsp:cNvPr id="0" name=""/>
        <dsp:cNvSpPr/>
      </dsp:nvSpPr>
      <dsp:spPr>
        <a:xfrm>
          <a:off x="2952328" y="664379"/>
          <a:ext cx="2448271" cy="1655120"/>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Tahoma" pitchFamily="34" charset="0"/>
              <a:ea typeface="Tahoma" pitchFamily="34" charset="0"/>
              <a:cs typeface="Tahoma" pitchFamily="34" charset="0"/>
            </a:rPr>
            <a:t>KAVRAMLAR</a:t>
          </a:r>
          <a:endParaRPr lang="tr-TR" sz="1600" b="1" kern="1200" dirty="0">
            <a:latin typeface="Tahoma" pitchFamily="34" charset="0"/>
            <a:ea typeface="Tahoma" pitchFamily="34" charset="0"/>
            <a:cs typeface="Tahoma" pitchFamily="34" charset="0"/>
          </a:endParaRPr>
        </a:p>
      </dsp:txBody>
      <dsp:txXfrm>
        <a:off x="3310869" y="906766"/>
        <a:ext cx="1731189" cy="1170346"/>
      </dsp:txXfrm>
    </dsp:sp>
    <dsp:sp modelId="{9B30A040-F8B0-41EC-AEE7-FDA65D40F0D0}">
      <dsp:nvSpPr>
        <dsp:cNvPr id="0" name=""/>
        <dsp:cNvSpPr/>
      </dsp:nvSpPr>
      <dsp:spPr>
        <a:xfrm>
          <a:off x="3564396" y="295"/>
          <a:ext cx="1224135" cy="827560"/>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TEKNOLOJİ</a:t>
          </a:r>
          <a:endParaRPr lang="tr-TR" sz="1100" b="1" kern="1200" dirty="0">
            <a:latin typeface="Tahoma" pitchFamily="34" charset="0"/>
            <a:ea typeface="Tahoma" pitchFamily="34" charset="0"/>
            <a:cs typeface="Tahoma" pitchFamily="34" charset="0"/>
          </a:endParaRPr>
        </a:p>
      </dsp:txBody>
      <dsp:txXfrm>
        <a:off x="3743666" y="121488"/>
        <a:ext cx="865595" cy="585174"/>
      </dsp:txXfrm>
    </dsp:sp>
    <dsp:sp modelId="{DCD2234F-3F6F-49A8-B763-E3AA9F84DB60}">
      <dsp:nvSpPr>
        <dsp:cNvPr id="0" name=""/>
        <dsp:cNvSpPr/>
      </dsp:nvSpPr>
      <dsp:spPr>
        <a:xfrm>
          <a:off x="5148575" y="1080125"/>
          <a:ext cx="1224135" cy="827560"/>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TASARIM</a:t>
          </a:r>
          <a:endParaRPr lang="tr-TR" sz="1100" b="1" kern="1200" dirty="0">
            <a:latin typeface="Tahoma" pitchFamily="34" charset="0"/>
            <a:ea typeface="Tahoma" pitchFamily="34" charset="0"/>
            <a:cs typeface="Tahoma" pitchFamily="34" charset="0"/>
          </a:endParaRPr>
        </a:p>
      </dsp:txBody>
      <dsp:txXfrm>
        <a:off x="5327845" y="1201318"/>
        <a:ext cx="865595" cy="585174"/>
      </dsp:txXfrm>
    </dsp:sp>
    <dsp:sp modelId="{65053C1A-E578-48EE-A842-E27ACFCD2B7B}">
      <dsp:nvSpPr>
        <dsp:cNvPr id="0" name=""/>
        <dsp:cNvSpPr/>
      </dsp:nvSpPr>
      <dsp:spPr>
        <a:xfrm>
          <a:off x="3564396" y="2156024"/>
          <a:ext cx="1224135" cy="827560"/>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MİMARİ</a:t>
          </a:r>
        </a:p>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TASARIM</a:t>
          </a:r>
          <a:endParaRPr lang="tr-TR" sz="1100" b="1" kern="1200" dirty="0">
            <a:latin typeface="Tahoma" pitchFamily="34" charset="0"/>
            <a:ea typeface="Tahoma" pitchFamily="34" charset="0"/>
            <a:cs typeface="Tahoma" pitchFamily="34" charset="0"/>
          </a:endParaRPr>
        </a:p>
      </dsp:txBody>
      <dsp:txXfrm>
        <a:off x="3743666" y="2277217"/>
        <a:ext cx="865595" cy="585174"/>
      </dsp:txXfrm>
    </dsp:sp>
    <dsp:sp modelId="{A138DFA7-585D-492D-B658-E678837228C1}">
      <dsp:nvSpPr>
        <dsp:cNvPr id="0" name=""/>
        <dsp:cNvSpPr/>
      </dsp:nvSpPr>
      <dsp:spPr>
        <a:xfrm>
          <a:off x="2124241" y="1080127"/>
          <a:ext cx="1224135" cy="827560"/>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GRAFİK</a:t>
          </a:r>
        </a:p>
        <a:p>
          <a:pPr lvl="0" algn="ctr" defTabSz="488950">
            <a:lnSpc>
              <a:spcPct val="90000"/>
            </a:lnSpc>
            <a:spcBef>
              <a:spcPct val="0"/>
            </a:spcBef>
            <a:spcAft>
              <a:spcPct val="35000"/>
            </a:spcAft>
          </a:pPr>
          <a:r>
            <a:rPr lang="tr-TR" sz="1100" b="1" kern="1200" dirty="0" smtClean="0">
              <a:latin typeface="Tahoma" pitchFamily="34" charset="0"/>
              <a:ea typeface="Tahoma" pitchFamily="34" charset="0"/>
              <a:cs typeface="Tahoma" pitchFamily="34" charset="0"/>
            </a:rPr>
            <a:t>TASARIM</a:t>
          </a:r>
          <a:endParaRPr lang="tr-TR" sz="1100" b="1" kern="1200" dirty="0">
            <a:latin typeface="Tahoma" pitchFamily="34" charset="0"/>
            <a:ea typeface="Tahoma" pitchFamily="34" charset="0"/>
            <a:cs typeface="Tahoma" pitchFamily="34" charset="0"/>
          </a:endParaRPr>
        </a:p>
      </dsp:txBody>
      <dsp:txXfrm>
        <a:off x="2303511" y="1201320"/>
        <a:ext cx="865595" cy="585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5AEA-9C6D-499E-8BCD-C30B0CDBDBCD}">
      <dsp:nvSpPr>
        <dsp:cNvPr id="0" name=""/>
        <dsp:cNvSpPr/>
      </dsp:nvSpPr>
      <dsp:spPr>
        <a:xfrm>
          <a:off x="4354338" y="2558173"/>
          <a:ext cx="2394272" cy="1139456"/>
        </a:xfrm>
        <a:custGeom>
          <a:avLst/>
          <a:gdLst/>
          <a:ahLst/>
          <a:cxnLst/>
          <a:rect l="0" t="0" r="0" b="0"/>
          <a:pathLst>
            <a:path>
              <a:moveTo>
                <a:pt x="0" y="0"/>
              </a:moveTo>
              <a:lnTo>
                <a:pt x="0" y="776506"/>
              </a:lnTo>
              <a:lnTo>
                <a:pt x="2394272" y="776506"/>
              </a:lnTo>
              <a:lnTo>
                <a:pt x="2394272" y="113945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3E7A4-C66D-49DC-8486-5F335C744CEE}">
      <dsp:nvSpPr>
        <dsp:cNvPr id="0" name=""/>
        <dsp:cNvSpPr/>
      </dsp:nvSpPr>
      <dsp:spPr>
        <a:xfrm>
          <a:off x="1960066" y="2558173"/>
          <a:ext cx="2394272" cy="1139456"/>
        </a:xfrm>
        <a:custGeom>
          <a:avLst/>
          <a:gdLst/>
          <a:ahLst/>
          <a:cxnLst/>
          <a:rect l="0" t="0" r="0" b="0"/>
          <a:pathLst>
            <a:path>
              <a:moveTo>
                <a:pt x="2394272" y="0"/>
              </a:moveTo>
              <a:lnTo>
                <a:pt x="2394272" y="776506"/>
              </a:lnTo>
              <a:lnTo>
                <a:pt x="0" y="776506"/>
              </a:lnTo>
              <a:lnTo>
                <a:pt x="0" y="113945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6ADC-3CD7-443B-9EE8-C409EC2810DA}">
      <dsp:nvSpPr>
        <dsp:cNvPr id="0" name=""/>
        <dsp:cNvSpPr/>
      </dsp:nvSpPr>
      <dsp:spPr>
        <a:xfrm>
          <a:off x="2395388" y="70307"/>
          <a:ext cx="3917900" cy="2487866"/>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6C8-2AE6-46C4-B6F2-D2B76C4B7494}">
      <dsp:nvSpPr>
        <dsp:cNvPr id="0" name=""/>
        <dsp:cNvSpPr/>
      </dsp:nvSpPr>
      <dsp:spPr>
        <a:xfrm>
          <a:off x="2830710" y="483863"/>
          <a:ext cx="3917900" cy="248786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t>7.B-TASARIM SÜRECİ VE TANITIM</a:t>
          </a:r>
          <a:endParaRPr lang="tr-TR" sz="3600" b="1" kern="1200" dirty="0"/>
        </a:p>
      </dsp:txBody>
      <dsp:txXfrm>
        <a:off x="2903577" y="556730"/>
        <a:ext cx="3772166" cy="2342132"/>
      </dsp:txXfrm>
    </dsp:sp>
    <dsp:sp modelId="{DE5AC505-9B36-4F11-8563-F0C99EF43C0D}">
      <dsp:nvSpPr>
        <dsp:cNvPr id="0" name=""/>
        <dsp:cNvSpPr/>
      </dsp:nvSpPr>
      <dsp:spPr>
        <a:xfrm>
          <a:off x="1116" y="3697629"/>
          <a:ext cx="3917900" cy="2487866"/>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E408-03B8-478D-8F1B-2B4707FD21FD}">
      <dsp:nvSpPr>
        <dsp:cNvPr id="0" name=""/>
        <dsp:cNvSpPr/>
      </dsp:nvSpPr>
      <dsp:spPr>
        <a:xfrm>
          <a:off x="436438" y="4111186"/>
          <a:ext cx="3917900" cy="248786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t>7.B.1-TASARIM ODAKLI SÜREÇ</a:t>
          </a:r>
          <a:endParaRPr lang="tr-TR" sz="3600" b="1" kern="1200" dirty="0"/>
        </a:p>
      </dsp:txBody>
      <dsp:txXfrm>
        <a:off x="509305" y="4184053"/>
        <a:ext cx="3772166" cy="2342132"/>
      </dsp:txXfrm>
    </dsp:sp>
    <dsp:sp modelId="{0F0E9754-F983-41F4-BB02-DF08086B528D}">
      <dsp:nvSpPr>
        <dsp:cNvPr id="0" name=""/>
        <dsp:cNvSpPr/>
      </dsp:nvSpPr>
      <dsp:spPr>
        <a:xfrm>
          <a:off x="4789661" y="3697629"/>
          <a:ext cx="3917900" cy="2487866"/>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F063-D155-4FF8-9FB9-3849C78D97FF}">
      <dsp:nvSpPr>
        <dsp:cNvPr id="0" name=""/>
        <dsp:cNvSpPr/>
      </dsp:nvSpPr>
      <dsp:spPr>
        <a:xfrm>
          <a:off x="5224983" y="4111186"/>
          <a:ext cx="3917900" cy="248786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t>7.B.2-BİLGİSAYAR DESTEKLİ  TASARIM</a:t>
          </a:r>
          <a:endParaRPr lang="tr-TR" sz="3600" b="1" kern="1200" dirty="0"/>
        </a:p>
      </dsp:txBody>
      <dsp:txXfrm>
        <a:off x="5297850" y="4184053"/>
        <a:ext cx="3772166" cy="2342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E078E-25DC-423A-9DAC-2DC0F4287806}">
      <dsp:nvSpPr>
        <dsp:cNvPr id="0" name=""/>
        <dsp:cNvSpPr/>
      </dsp:nvSpPr>
      <dsp:spPr>
        <a:xfrm>
          <a:off x="0" y="0"/>
          <a:ext cx="1828353" cy="1828353"/>
        </a:xfrm>
        <a:prstGeom prst="ellipse">
          <a:avLst/>
        </a:prstGeom>
        <a:solidFill>
          <a:schemeClr val="accent1"/>
        </a:solidFill>
        <a:ln w="12700" cap="rnd" cmpd="sng" algn="ctr">
          <a:solidFill>
            <a:schemeClr val="accent1">
              <a:shade val="50000"/>
              <a:hueMod val="94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latin typeface="Tahoma" pitchFamily="34" charset="0"/>
              <a:ea typeface="Tahoma" pitchFamily="34" charset="0"/>
              <a:cs typeface="Tahoma" pitchFamily="34" charset="0"/>
            </a:rPr>
            <a:t>ERGONOMİK</a:t>
          </a:r>
          <a:endParaRPr lang="tr-TR" sz="1300" b="1" kern="1200" dirty="0">
            <a:solidFill>
              <a:schemeClr val="tx1"/>
            </a:solidFill>
            <a:latin typeface="Tahoma" pitchFamily="34" charset="0"/>
            <a:ea typeface="Tahoma" pitchFamily="34" charset="0"/>
            <a:cs typeface="Tahoma" pitchFamily="34" charset="0"/>
          </a:endParaRPr>
        </a:p>
      </dsp:txBody>
      <dsp:txXfrm>
        <a:off x="267756" y="267756"/>
        <a:ext cx="1292841" cy="1292841"/>
      </dsp:txXfrm>
    </dsp:sp>
    <dsp:sp modelId="{AD1A150B-7232-422E-99D3-D16206E99AE9}">
      <dsp:nvSpPr>
        <dsp:cNvPr id="0" name=""/>
        <dsp:cNvSpPr/>
      </dsp:nvSpPr>
      <dsp:spPr>
        <a:xfrm>
          <a:off x="1547665" y="592533"/>
          <a:ext cx="1828353" cy="1828353"/>
        </a:xfrm>
        <a:prstGeom prst="ellipse">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bg1"/>
              </a:solidFill>
              <a:latin typeface="Tahoma" pitchFamily="34" charset="0"/>
              <a:ea typeface="Tahoma" pitchFamily="34" charset="0"/>
              <a:cs typeface="Tahoma" pitchFamily="34" charset="0"/>
            </a:rPr>
            <a:t>ÖZGÜN</a:t>
          </a:r>
          <a:endParaRPr lang="tr-TR" sz="1300" b="1" kern="1200" dirty="0">
            <a:solidFill>
              <a:schemeClr val="bg1"/>
            </a:solidFill>
            <a:latin typeface="Tahoma" pitchFamily="34" charset="0"/>
            <a:ea typeface="Tahoma" pitchFamily="34" charset="0"/>
            <a:cs typeface="Tahoma" pitchFamily="34" charset="0"/>
          </a:endParaRPr>
        </a:p>
      </dsp:txBody>
      <dsp:txXfrm>
        <a:off x="1815421" y="860289"/>
        <a:ext cx="1292841" cy="1292841"/>
      </dsp:txXfrm>
    </dsp:sp>
    <dsp:sp modelId="{B71F6CD2-E9F8-4C6F-81ED-FAD3F8A0F165}">
      <dsp:nvSpPr>
        <dsp:cNvPr id="0" name=""/>
        <dsp:cNvSpPr/>
      </dsp:nvSpPr>
      <dsp:spPr>
        <a:xfrm>
          <a:off x="3203846" y="0"/>
          <a:ext cx="1828353" cy="1828353"/>
        </a:xfrm>
        <a:prstGeom prst="ellipse">
          <a:avLst/>
        </a:prstGeom>
        <a:gradFill rotWithShape="1">
          <a:gsLst>
            <a:gs pos="0">
              <a:schemeClr val="accent2">
                <a:tint val="98000"/>
                <a:hueMod val="94000"/>
                <a:satMod val="130000"/>
                <a:lumMod val="138000"/>
              </a:schemeClr>
            </a:gs>
            <a:gs pos="100000">
              <a:schemeClr val="accent2">
                <a:shade val="94000"/>
                <a:lumMod val="88000"/>
              </a:schemeClr>
            </a:gs>
          </a:gsLst>
          <a:lin ang="5400000" scaled="0"/>
        </a:gradFill>
        <a:ln w="9525" cap="rnd" cmpd="sng" algn="ctr">
          <a:solidFill>
            <a:schemeClr val="accent2">
              <a:tint val="76000"/>
              <a:alpha val="60000"/>
              <a:hueMod val="94000"/>
            </a:schemeClr>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latin typeface="Tahoma" pitchFamily="34" charset="0"/>
              <a:ea typeface="Tahoma" pitchFamily="34" charset="0"/>
              <a:cs typeface="Tahoma" pitchFamily="34" charset="0"/>
            </a:rPr>
            <a:t>ÇEVRE</a:t>
          </a:r>
          <a:endParaRPr lang="tr-TR" sz="1300" b="1" kern="1200" dirty="0">
            <a:solidFill>
              <a:schemeClr val="tx1"/>
            </a:solidFill>
            <a:latin typeface="Tahoma" pitchFamily="34" charset="0"/>
            <a:ea typeface="Tahoma" pitchFamily="34" charset="0"/>
            <a:cs typeface="Tahoma" pitchFamily="34" charset="0"/>
          </a:endParaRPr>
        </a:p>
      </dsp:txBody>
      <dsp:txXfrm>
        <a:off x="3471602" y="267756"/>
        <a:ext cx="1292841" cy="1292841"/>
      </dsp:txXfrm>
    </dsp:sp>
    <dsp:sp modelId="{5424FE89-756A-4CA4-BC17-8EEEE883639D}">
      <dsp:nvSpPr>
        <dsp:cNvPr id="0" name=""/>
        <dsp:cNvSpPr/>
      </dsp:nvSpPr>
      <dsp:spPr>
        <a:xfrm>
          <a:off x="4716015" y="592533"/>
          <a:ext cx="1828353" cy="1828353"/>
        </a:xfrm>
        <a:prstGeom prst="ellipse">
          <a:avLst/>
        </a:prstGeom>
        <a:gradFill rotWithShape="1">
          <a:gsLst>
            <a:gs pos="0">
              <a:schemeClr val="accent6">
                <a:tint val="98000"/>
                <a:hueMod val="94000"/>
                <a:satMod val="130000"/>
                <a:lumMod val="138000"/>
              </a:schemeClr>
            </a:gs>
            <a:gs pos="100000">
              <a:schemeClr val="accent6">
                <a:shade val="94000"/>
                <a:lumMod val="88000"/>
              </a:schemeClr>
            </a:gs>
          </a:gsLst>
          <a:lin ang="5400000" scaled="0"/>
        </a:gradFill>
        <a:ln w="9525" cap="rnd" cmpd="sng" algn="ctr">
          <a:solidFill>
            <a:schemeClr val="accent6">
              <a:tint val="76000"/>
              <a:alpha val="60000"/>
              <a:hueMod val="94000"/>
            </a:schemeClr>
          </a:solidFill>
          <a:prstDash val="solid"/>
        </a:ln>
        <a:effectLst>
          <a:innerShdw blurRad="25400" dist="12700" dir="13500000">
            <a:srgbClr val="000000">
              <a:alpha val="45000"/>
            </a:srgbClr>
          </a:inn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latin typeface="Tahoma" pitchFamily="34" charset="0"/>
              <a:ea typeface="Tahoma" pitchFamily="34" charset="0"/>
              <a:cs typeface="Tahoma" pitchFamily="34" charset="0"/>
            </a:rPr>
            <a:t>GERİ DÖNÜŞÜM</a:t>
          </a:r>
          <a:endParaRPr lang="tr-TR" sz="1300" b="1" kern="1200" dirty="0">
            <a:latin typeface="Tahoma" pitchFamily="34" charset="0"/>
            <a:ea typeface="Tahoma" pitchFamily="34" charset="0"/>
            <a:cs typeface="Tahoma" pitchFamily="34" charset="0"/>
          </a:endParaRPr>
        </a:p>
      </dsp:txBody>
      <dsp:txXfrm>
        <a:off x="4983771" y="860289"/>
        <a:ext cx="1292841" cy="1292841"/>
      </dsp:txXfrm>
    </dsp:sp>
    <dsp:sp modelId="{8CA82E44-E713-4AB5-9365-C424360E3A77}">
      <dsp:nvSpPr>
        <dsp:cNvPr id="0" name=""/>
        <dsp:cNvSpPr/>
      </dsp:nvSpPr>
      <dsp:spPr>
        <a:xfrm>
          <a:off x="6084169" y="72001"/>
          <a:ext cx="1828353" cy="1828353"/>
        </a:xfrm>
        <a:prstGeom prst="ellipse">
          <a:avLst/>
        </a:prstGeom>
        <a:gradFill rotWithShape="1">
          <a:gsLst>
            <a:gs pos="0">
              <a:schemeClr val="accent3">
                <a:tint val="98000"/>
                <a:hueMod val="94000"/>
                <a:satMod val="130000"/>
                <a:lumMod val="138000"/>
              </a:schemeClr>
            </a:gs>
            <a:gs pos="100000">
              <a:schemeClr val="accent3">
                <a:shade val="94000"/>
                <a:lumMod val="88000"/>
              </a:schemeClr>
            </a:gs>
          </a:gsLst>
          <a:lin ang="5400000" scaled="0"/>
        </a:gradFill>
        <a:ln w="9525" cap="rnd" cmpd="sng" algn="ctr">
          <a:solidFill>
            <a:schemeClr val="accent3">
              <a:tint val="76000"/>
              <a:alpha val="60000"/>
              <a:hueMod val="94000"/>
            </a:schemeClr>
          </a:solidFill>
          <a:prstDash val="solid"/>
        </a:ln>
        <a:effectLst>
          <a:innerShdw blurRad="25400" dist="12700" dir="13500000">
            <a:srgbClr val="000000">
              <a:alpha val="45000"/>
            </a:srgbClr>
          </a:inn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latin typeface="Tahoma" pitchFamily="34" charset="0"/>
              <a:ea typeface="Tahoma" pitchFamily="34" charset="0"/>
              <a:cs typeface="Tahoma" pitchFamily="34" charset="0"/>
            </a:rPr>
            <a:t>DAYANIKLI</a:t>
          </a:r>
          <a:endParaRPr lang="tr-TR" sz="1300" b="1" kern="1200" dirty="0">
            <a:solidFill>
              <a:schemeClr val="tx1"/>
            </a:solidFill>
            <a:latin typeface="Tahoma" pitchFamily="34" charset="0"/>
            <a:ea typeface="Tahoma" pitchFamily="34" charset="0"/>
            <a:cs typeface="Tahoma" pitchFamily="34" charset="0"/>
          </a:endParaRPr>
        </a:p>
      </dsp:txBody>
      <dsp:txXfrm>
        <a:off x="6351925" y="339757"/>
        <a:ext cx="1292841" cy="1292841"/>
      </dsp:txXfrm>
    </dsp:sp>
    <dsp:sp modelId="{F84D3C66-9370-4437-A5E5-A7C0E7917E5A}">
      <dsp:nvSpPr>
        <dsp:cNvPr id="0" name=""/>
        <dsp:cNvSpPr/>
      </dsp:nvSpPr>
      <dsp:spPr>
        <a:xfrm>
          <a:off x="7315646" y="592533"/>
          <a:ext cx="1828353" cy="1828353"/>
        </a:xfrm>
        <a:prstGeom prst="ellipse">
          <a:avLst/>
        </a:prstGeom>
        <a:gradFill rotWithShape="1">
          <a:gsLst>
            <a:gs pos="0">
              <a:schemeClr val="dk1">
                <a:tint val="62000"/>
                <a:hueMod val="94000"/>
                <a:satMod val="140000"/>
                <a:lumMod val="110000"/>
              </a:schemeClr>
            </a:gs>
            <a:gs pos="100000">
              <a:schemeClr val="dk1">
                <a:tint val="84000"/>
                <a:satMod val="160000"/>
              </a:schemeClr>
            </a:gs>
          </a:gsLst>
          <a:lin ang="5400000" scaled="0"/>
        </a:gradFill>
        <a:ln w="9525" cap="rnd" cmpd="sng" algn="ctr">
          <a:solidFill>
            <a:schemeClr val="dk1">
              <a:tint val="76000"/>
              <a:alpha val="60000"/>
              <a:hueMod val="94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0620" tIns="16510" rIns="10062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bg1"/>
              </a:solidFill>
              <a:latin typeface="Tahoma" pitchFamily="34" charset="0"/>
              <a:ea typeface="Tahoma" pitchFamily="34" charset="0"/>
              <a:cs typeface="Tahoma" pitchFamily="34" charset="0"/>
            </a:rPr>
            <a:t>İŞLEVSEL</a:t>
          </a:r>
          <a:endParaRPr lang="tr-TR" sz="1300" b="1" kern="1200" dirty="0">
            <a:solidFill>
              <a:schemeClr val="bg1"/>
            </a:solidFill>
            <a:latin typeface="Tahoma" pitchFamily="34" charset="0"/>
            <a:ea typeface="Tahoma" pitchFamily="34" charset="0"/>
            <a:cs typeface="Tahoma" pitchFamily="34" charset="0"/>
          </a:endParaRPr>
        </a:p>
      </dsp:txBody>
      <dsp:txXfrm>
        <a:off x="7583402" y="860289"/>
        <a:ext cx="1292841" cy="12928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5AEA-9C6D-499E-8BCD-C30B0CDBDBCD}">
      <dsp:nvSpPr>
        <dsp:cNvPr id="0" name=""/>
        <dsp:cNvSpPr/>
      </dsp:nvSpPr>
      <dsp:spPr>
        <a:xfrm>
          <a:off x="4114793" y="2506571"/>
          <a:ext cx="2262556" cy="1076770"/>
        </a:xfrm>
        <a:custGeom>
          <a:avLst/>
          <a:gdLst/>
          <a:ahLst/>
          <a:cxnLst/>
          <a:rect l="0" t="0" r="0" b="0"/>
          <a:pathLst>
            <a:path>
              <a:moveTo>
                <a:pt x="0" y="0"/>
              </a:moveTo>
              <a:lnTo>
                <a:pt x="0" y="733788"/>
              </a:lnTo>
              <a:lnTo>
                <a:pt x="2262556" y="733788"/>
              </a:lnTo>
              <a:lnTo>
                <a:pt x="2262556"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3E7A4-C66D-49DC-8486-5F335C744CEE}">
      <dsp:nvSpPr>
        <dsp:cNvPr id="0" name=""/>
        <dsp:cNvSpPr/>
      </dsp:nvSpPr>
      <dsp:spPr>
        <a:xfrm>
          <a:off x="1852237" y="2506571"/>
          <a:ext cx="2262556" cy="1076770"/>
        </a:xfrm>
        <a:custGeom>
          <a:avLst/>
          <a:gdLst/>
          <a:ahLst/>
          <a:cxnLst/>
          <a:rect l="0" t="0" r="0" b="0"/>
          <a:pathLst>
            <a:path>
              <a:moveTo>
                <a:pt x="2262556" y="0"/>
              </a:moveTo>
              <a:lnTo>
                <a:pt x="2262556" y="733788"/>
              </a:lnTo>
              <a:lnTo>
                <a:pt x="0" y="733788"/>
              </a:lnTo>
              <a:lnTo>
                <a:pt x="0"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6ADC-3CD7-443B-9EE8-C409EC2810DA}">
      <dsp:nvSpPr>
        <dsp:cNvPr id="0" name=""/>
        <dsp:cNvSpPr/>
      </dsp:nvSpPr>
      <dsp:spPr>
        <a:xfrm>
          <a:off x="2263610" y="155570"/>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6C8-2AE6-46C4-B6F2-D2B76C4B7494}">
      <dsp:nvSpPr>
        <dsp:cNvPr id="0" name=""/>
        <dsp:cNvSpPr/>
      </dsp:nvSpPr>
      <dsp:spPr>
        <a:xfrm>
          <a:off x="2674984" y="546375"/>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1" kern="1200" dirty="0" smtClean="0"/>
            <a:t>7.C-YAPILI ÇEVRE VE ÜRÜN</a:t>
          </a:r>
          <a:endParaRPr lang="tr-TR" sz="4400" b="1" kern="1200" dirty="0"/>
        </a:p>
      </dsp:txBody>
      <dsp:txXfrm>
        <a:off x="2743842" y="615233"/>
        <a:ext cx="3564648" cy="2213285"/>
      </dsp:txXfrm>
    </dsp:sp>
    <dsp:sp modelId="{DE5AC505-9B36-4F11-8563-F0C99EF43C0D}">
      <dsp:nvSpPr>
        <dsp:cNvPr id="0" name=""/>
        <dsp:cNvSpPr/>
      </dsp:nvSpPr>
      <dsp:spPr>
        <a:xfrm>
          <a:off x="1054"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E408-03B8-478D-8F1B-2B4707FD21FD}">
      <dsp:nvSpPr>
        <dsp:cNvPr id="0" name=""/>
        <dsp:cNvSpPr/>
      </dsp:nvSpPr>
      <dsp:spPr>
        <a:xfrm>
          <a:off x="412428"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1" kern="1200" dirty="0" smtClean="0"/>
            <a:t>7.C.1-MİMARİ TASARIM</a:t>
          </a:r>
          <a:endParaRPr lang="tr-TR" sz="4400" b="1" kern="1200" dirty="0"/>
        </a:p>
      </dsp:txBody>
      <dsp:txXfrm>
        <a:off x="481286" y="4043006"/>
        <a:ext cx="3564648" cy="2213285"/>
      </dsp:txXfrm>
    </dsp:sp>
    <dsp:sp modelId="{0F0E9754-F983-41F4-BB02-DF08086B528D}">
      <dsp:nvSpPr>
        <dsp:cNvPr id="0" name=""/>
        <dsp:cNvSpPr/>
      </dsp:nvSpPr>
      <dsp:spPr>
        <a:xfrm>
          <a:off x="4526166"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F063-D155-4FF8-9FB9-3849C78D97FF}">
      <dsp:nvSpPr>
        <dsp:cNvPr id="0" name=""/>
        <dsp:cNvSpPr/>
      </dsp:nvSpPr>
      <dsp:spPr>
        <a:xfrm>
          <a:off x="4937540"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1" kern="1200" dirty="0" smtClean="0"/>
            <a:t>7.A.2-ÜRÜN GELİŞTİRME</a:t>
          </a:r>
          <a:endParaRPr lang="tr-TR" sz="4400" b="1" kern="1200" dirty="0"/>
        </a:p>
      </dsp:txBody>
      <dsp:txXfrm>
        <a:off x="5006398" y="4043006"/>
        <a:ext cx="3564648" cy="2213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5AEA-9C6D-499E-8BCD-C30B0CDBDBCD}">
      <dsp:nvSpPr>
        <dsp:cNvPr id="0" name=""/>
        <dsp:cNvSpPr/>
      </dsp:nvSpPr>
      <dsp:spPr>
        <a:xfrm>
          <a:off x="4114793" y="2506571"/>
          <a:ext cx="2262556" cy="1076770"/>
        </a:xfrm>
        <a:custGeom>
          <a:avLst/>
          <a:gdLst/>
          <a:ahLst/>
          <a:cxnLst/>
          <a:rect l="0" t="0" r="0" b="0"/>
          <a:pathLst>
            <a:path>
              <a:moveTo>
                <a:pt x="0" y="0"/>
              </a:moveTo>
              <a:lnTo>
                <a:pt x="0" y="733788"/>
              </a:lnTo>
              <a:lnTo>
                <a:pt x="2262556" y="733788"/>
              </a:lnTo>
              <a:lnTo>
                <a:pt x="2262556"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3E7A4-C66D-49DC-8486-5F335C744CEE}">
      <dsp:nvSpPr>
        <dsp:cNvPr id="0" name=""/>
        <dsp:cNvSpPr/>
      </dsp:nvSpPr>
      <dsp:spPr>
        <a:xfrm>
          <a:off x="1852237" y="2506571"/>
          <a:ext cx="2262556" cy="1076770"/>
        </a:xfrm>
        <a:custGeom>
          <a:avLst/>
          <a:gdLst/>
          <a:ahLst/>
          <a:cxnLst/>
          <a:rect l="0" t="0" r="0" b="0"/>
          <a:pathLst>
            <a:path>
              <a:moveTo>
                <a:pt x="2262556" y="0"/>
              </a:moveTo>
              <a:lnTo>
                <a:pt x="2262556" y="733788"/>
              </a:lnTo>
              <a:lnTo>
                <a:pt x="0" y="733788"/>
              </a:lnTo>
              <a:lnTo>
                <a:pt x="0"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6ADC-3CD7-443B-9EE8-C409EC2810DA}">
      <dsp:nvSpPr>
        <dsp:cNvPr id="0" name=""/>
        <dsp:cNvSpPr/>
      </dsp:nvSpPr>
      <dsp:spPr>
        <a:xfrm>
          <a:off x="2263610" y="155570"/>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6C8-2AE6-46C4-B6F2-D2B76C4B7494}">
      <dsp:nvSpPr>
        <dsp:cNvPr id="0" name=""/>
        <dsp:cNvSpPr/>
      </dsp:nvSpPr>
      <dsp:spPr>
        <a:xfrm>
          <a:off x="2674984" y="546375"/>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7.Ç-İHTİYAÇLAR VE YENİLİKÇİLİK</a:t>
          </a:r>
          <a:endParaRPr lang="tr-TR" sz="3400" b="1" kern="1200" dirty="0"/>
        </a:p>
      </dsp:txBody>
      <dsp:txXfrm>
        <a:off x="2743842" y="615233"/>
        <a:ext cx="3564648" cy="2213285"/>
      </dsp:txXfrm>
    </dsp:sp>
    <dsp:sp modelId="{DE5AC505-9B36-4F11-8563-F0C99EF43C0D}">
      <dsp:nvSpPr>
        <dsp:cNvPr id="0" name=""/>
        <dsp:cNvSpPr/>
      </dsp:nvSpPr>
      <dsp:spPr>
        <a:xfrm>
          <a:off x="1054"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E408-03B8-478D-8F1B-2B4707FD21FD}">
      <dsp:nvSpPr>
        <dsp:cNvPr id="0" name=""/>
        <dsp:cNvSpPr/>
      </dsp:nvSpPr>
      <dsp:spPr>
        <a:xfrm>
          <a:off x="412428"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7.Ç.1-ENERJİNİN DÖNÜŞÜMÜ VE TASARIM</a:t>
          </a:r>
          <a:endParaRPr lang="tr-TR" sz="3400" b="1" kern="1200" dirty="0"/>
        </a:p>
      </dsp:txBody>
      <dsp:txXfrm>
        <a:off x="481286" y="4043006"/>
        <a:ext cx="3564648" cy="2213285"/>
      </dsp:txXfrm>
    </dsp:sp>
    <dsp:sp modelId="{0F0E9754-F983-41F4-BB02-DF08086B528D}">
      <dsp:nvSpPr>
        <dsp:cNvPr id="0" name=""/>
        <dsp:cNvSpPr/>
      </dsp:nvSpPr>
      <dsp:spPr>
        <a:xfrm>
          <a:off x="4526166"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F063-D155-4FF8-9FB9-3849C78D97FF}">
      <dsp:nvSpPr>
        <dsp:cNvPr id="0" name=""/>
        <dsp:cNvSpPr/>
      </dsp:nvSpPr>
      <dsp:spPr>
        <a:xfrm>
          <a:off x="4937540"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t>7.Ç.2-ENGELSİZ HAYAT TEKNOLOJİLERİ</a:t>
          </a:r>
          <a:endParaRPr lang="tr-TR" sz="3400" b="1" kern="1200" dirty="0"/>
        </a:p>
      </dsp:txBody>
      <dsp:txXfrm>
        <a:off x="5006398" y="4043006"/>
        <a:ext cx="3564648" cy="2213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5AEA-9C6D-499E-8BCD-C30B0CDBDBCD}">
      <dsp:nvSpPr>
        <dsp:cNvPr id="0" name=""/>
        <dsp:cNvSpPr/>
      </dsp:nvSpPr>
      <dsp:spPr>
        <a:xfrm>
          <a:off x="4114793" y="2506571"/>
          <a:ext cx="2262556" cy="1076770"/>
        </a:xfrm>
        <a:custGeom>
          <a:avLst/>
          <a:gdLst/>
          <a:ahLst/>
          <a:cxnLst/>
          <a:rect l="0" t="0" r="0" b="0"/>
          <a:pathLst>
            <a:path>
              <a:moveTo>
                <a:pt x="0" y="0"/>
              </a:moveTo>
              <a:lnTo>
                <a:pt x="0" y="733788"/>
              </a:lnTo>
              <a:lnTo>
                <a:pt x="2262556" y="733788"/>
              </a:lnTo>
              <a:lnTo>
                <a:pt x="2262556"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3E7A4-C66D-49DC-8486-5F335C744CEE}">
      <dsp:nvSpPr>
        <dsp:cNvPr id="0" name=""/>
        <dsp:cNvSpPr/>
      </dsp:nvSpPr>
      <dsp:spPr>
        <a:xfrm>
          <a:off x="1852237" y="2506571"/>
          <a:ext cx="2262556" cy="1076770"/>
        </a:xfrm>
        <a:custGeom>
          <a:avLst/>
          <a:gdLst/>
          <a:ahLst/>
          <a:cxnLst/>
          <a:rect l="0" t="0" r="0" b="0"/>
          <a:pathLst>
            <a:path>
              <a:moveTo>
                <a:pt x="2262556" y="0"/>
              </a:moveTo>
              <a:lnTo>
                <a:pt x="2262556" y="733788"/>
              </a:lnTo>
              <a:lnTo>
                <a:pt x="0" y="733788"/>
              </a:lnTo>
              <a:lnTo>
                <a:pt x="0" y="10767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6ADC-3CD7-443B-9EE8-C409EC2810DA}">
      <dsp:nvSpPr>
        <dsp:cNvPr id="0" name=""/>
        <dsp:cNvSpPr/>
      </dsp:nvSpPr>
      <dsp:spPr>
        <a:xfrm>
          <a:off x="2263610" y="155570"/>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6C8-2AE6-46C4-B6F2-D2B76C4B7494}">
      <dsp:nvSpPr>
        <dsp:cNvPr id="0" name=""/>
        <dsp:cNvSpPr/>
      </dsp:nvSpPr>
      <dsp:spPr>
        <a:xfrm>
          <a:off x="2674984" y="546375"/>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b="1" kern="1200" dirty="0" smtClean="0"/>
            <a:t>7.D-TASARIM VE TEKNOLOJİK ÇÖZÜM</a:t>
          </a:r>
          <a:endParaRPr lang="tr-TR" sz="3500" b="1" kern="1200" dirty="0"/>
        </a:p>
      </dsp:txBody>
      <dsp:txXfrm>
        <a:off x="2743842" y="615233"/>
        <a:ext cx="3564648" cy="2213285"/>
      </dsp:txXfrm>
    </dsp:sp>
    <dsp:sp modelId="{DE5AC505-9B36-4F11-8563-F0C99EF43C0D}">
      <dsp:nvSpPr>
        <dsp:cNvPr id="0" name=""/>
        <dsp:cNvSpPr/>
      </dsp:nvSpPr>
      <dsp:spPr>
        <a:xfrm>
          <a:off x="1054"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E408-03B8-478D-8F1B-2B4707FD21FD}">
      <dsp:nvSpPr>
        <dsp:cNvPr id="0" name=""/>
        <dsp:cNvSpPr/>
      </dsp:nvSpPr>
      <dsp:spPr>
        <a:xfrm>
          <a:off x="412428"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b="1" kern="1200" dirty="0" smtClean="0"/>
            <a:t>7.D.1-ÖZGÜN ÜRÜNÜMÜ TASARLIYORUM</a:t>
          </a:r>
          <a:endParaRPr lang="tr-TR" sz="3500" b="1" kern="1200" dirty="0"/>
        </a:p>
      </dsp:txBody>
      <dsp:txXfrm>
        <a:off x="481286" y="4043006"/>
        <a:ext cx="3564648" cy="2213285"/>
      </dsp:txXfrm>
    </dsp:sp>
    <dsp:sp modelId="{0F0E9754-F983-41F4-BB02-DF08086B528D}">
      <dsp:nvSpPr>
        <dsp:cNvPr id="0" name=""/>
        <dsp:cNvSpPr/>
      </dsp:nvSpPr>
      <dsp:spPr>
        <a:xfrm>
          <a:off x="4526166" y="3583342"/>
          <a:ext cx="3702364" cy="2351001"/>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F063-D155-4FF8-9FB9-3849C78D97FF}">
      <dsp:nvSpPr>
        <dsp:cNvPr id="0" name=""/>
        <dsp:cNvSpPr/>
      </dsp:nvSpPr>
      <dsp:spPr>
        <a:xfrm>
          <a:off x="4937540" y="3974148"/>
          <a:ext cx="3702364" cy="235100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b="1" kern="1200" dirty="0" smtClean="0"/>
            <a:t>7.D.2-BUNU BEN YAPTIM</a:t>
          </a:r>
          <a:endParaRPr lang="tr-TR" sz="3500" b="1" kern="1200" dirty="0"/>
        </a:p>
      </dsp:txBody>
      <dsp:txXfrm>
        <a:off x="5006398" y="4043006"/>
        <a:ext cx="3564648" cy="221328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2DC25-B890-4725-9025-19ABDDE4D7C6}" type="datetimeFigureOut">
              <a:rPr lang="tr-TR" smtClean="0"/>
              <a:t>12.07.2018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01DD5-AD70-4860-BBEC-566583D5F2CE}" type="slidenum">
              <a:rPr lang="tr-TR" smtClean="0"/>
              <a:t>‹#›</a:t>
            </a:fld>
            <a:endParaRPr lang="tr-TR"/>
          </a:p>
        </p:txBody>
      </p:sp>
    </p:spTree>
    <p:extLst>
      <p:ext uri="{BB962C8B-B14F-4D97-AF65-F5344CB8AC3E}">
        <p14:creationId xmlns:p14="http://schemas.microsoft.com/office/powerpoint/2010/main" val="374091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D30C9C5-678C-44C5-8FE2-BAC9CB6A0E84}"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0284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A36CA416-638E-48E7-B269-595B53B9D9FB}" type="datetime1">
              <a:rPr lang="tr-TR" smtClean="0"/>
              <a:t>12.07.2018</a:t>
            </a:fld>
            <a:endParaRPr lang="tr-TR"/>
          </a:p>
        </p:txBody>
      </p:sp>
      <p:sp>
        <p:nvSpPr>
          <p:cNvPr id="4" name="Footer Placeholder 3"/>
          <p:cNvSpPr>
            <a:spLocks noGrp="1"/>
          </p:cNvSpPr>
          <p:nvPr>
            <p:ph type="ftr" sz="quarter" idx="11"/>
          </p:nvPr>
        </p:nvSpPr>
        <p:spPr/>
        <p:txBody>
          <a:bodyPr/>
          <a:lstStyle/>
          <a:p>
            <a:r>
              <a:rPr lang="tr-TR" smtClean="0"/>
              <a:t>ne-nasil.net &amp; yapalim.net</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4587898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538803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299871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4481140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255044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4281063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6CA416-638E-48E7-B269-595B53B9D9FB}"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6904281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5BF852-C9F6-4E70-BD1A-FA3DA4A1891A}"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0283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16E8C3-38DE-4573-A6A1-F0CF6485B02E}"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0407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52C19F-9B27-4675-8511-B461D506B886}" type="datetime1">
              <a:rPr lang="tr-TR" smtClean="0"/>
              <a:t>12.07.2018</a:t>
            </a:fld>
            <a:endParaRPr lang="tr-TR"/>
          </a:p>
        </p:txBody>
      </p:sp>
      <p:sp>
        <p:nvSpPr>
          <p:cNvPr id="5" name="Footer Placeholder 4"/>
          <p:cNvSpPr>
            <a:spLocks noGrp="1"/>
          </p:cNvSpPr>
          <p:nvPr>
            <p:ph type="ftr" sz="quarter" idx="11"/>
          </p:nvPr>
        </p:nvSpPr>
        <p:spPr/>
        <p:txBody>
          <a:bodyPr/>
          <a:lstStyle/>
          <a:p>
            <a:r>
              <a:rPr lang="tr-TR" smtClean="0"/>
              <a:t>ne-nasil.net &amp; yapalim.net</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7729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36CA416-638E-48E7-B269-595B53B9D9FB}" type="datetime1">
              <a:rPr lang="tr-TR" smtClean="0"/>
              <a:t>12.07.2018</a:t>
            </a:fld>
            <a:endParaRPr lang="tr-TR"/>
          </a:p>
        </p:txBody>
      </p:sp>
      <p:sp>
        <p:nvSpPr>
          <p:cNvPr id="6" name="Footer Placeholder 5"/>
          <p:cNvSpPr>
            <a:spLocks noGrp="1"/>
          </p:cNvSpPr>
          <p:nvPr>
            <p:ph type="ftr" sz="quarter" idx="11"/>
          </p:nvPr>
        </p:nvSpPr>
        <p:spPr/>
        <p:txBody>
          <a:bodyPr/>
          <a:lstStyle/>
          <a:p>
            <a:r>
              <a:rPr lang="tr-TR" smtClean="0"/>
              <a:t>ne-nasil.net &amp; yapalim.net</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3220163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A8F8BB6-104F-4EB5-9D16-E9BBD6FEFE33}" type="datetime1">
              <a:rPr lang="tr-TR" smtClean="0"/>
              <a:t>12.07.2018</a:t>
            </a:fld>
            <a:endParaRPr lang="tr-TR"/>
          </a:p>
        </p:txBody>
      </p:sp>
      <p:sp>
        <p:nvSpPr>
          <p:cNvPr id="8" name="Footer Placeholder 7"/>
          <p:cNvSpPr>
            <a:spLocks noGrp="1"/>
          </p:cNvSpPr>
          <p:nvPr>
            <p:ph type="ftr" sz="quarter" idx="11"/>
          </p:nvPr>
        </p:nvSpPr>
        <p:spPr/>
        <p:txBody>
          <a:bodyPr/>
          <a:lstStyle/>
          <a:p>
            <a:r>
              <a:rPr lang="tr-TR" smtClean="0"/>
              <a:t>ne-nasil.net &amp; yapalim.net</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1829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E54821F-EA34-4C91-82CE-4C8AEB3A521D}" type="datetime1">
              <a:rPr lang="tr-TR" smtClean="0"/>
              <a:t>12.07.2018</a:t>
            </a:fld>
            <a:endParaRPr lang="tr-TR"/>
          </a:p>
        </p:txBody>
      </p:sp>
      <p:sp>
        <p:nvSpPr>
          <p:cNvPr id="4" name="Footer Placeholder 3"/>
          <p:cNvSpPr>
            <a:spLocks noGrp="1"/>
          </p:cNvSpPr>
          <p:nvPr>
            <p:ph type="ftr" sz="quarter" idx="11"/>
          </p:nvPr>
        </p:nvSpPr>
        <p:spPr/>
        <p:txBody>
          <a:bodyPr/>
          <a:lstStyle/>
          <a:p>
            <a:r>
              <a:rPr lang="tr-TR" smtClean="0"/>
              <a:t>ne-nasil.net &amp; yapalim.net</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8028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73C1-DDB9-4380-A5BC-BC2C371D3691}" type="datetime1">
              <a:rPr lang="tr-TR" smtClean="0"/>
              <a:t>12.07.2018</a:t>
            </a:fld>
            <a:endParaRPr lang="tr-TR"/>
          </a:p>
        </p:txBody>
      </p:sp>
      <p:sp>
        <p:nvSpPr>
          <p:cNvPr id="3" name="Footer Placeholder 2"/>
          <p:cNvSpPr>
            <a:spLocks noGrp="1"/>
          </p:cNvSpPr>
          <p:nvPr>
            <p:ph type="ftr" sz="quarter" idx="11"/>
          </p:nvPr>
        </p:nvSpPr>
        <p:spPr/>
        <p:txBody>
          <a:bodyPr/>
          <a:lstStyle/>
          <a:p>
            <a:r>
              <a:rPr lang="tr-TR" smtClean="0"/>
              <a:t>ne-nasil.net &amp; yapalim.net</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0108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CF5326-E7A2-400E-8E48-AAC3321C488D}" type="datetime1">
              <a:rPr lang="tr-TR" smtClean="0"/>
              <a:t>12.07.2018</a:t>
            </a:fld>
            <a:endParaRPr lang="tr-TR"/>
          </a:p>
        </p:txBody>
      </p:sp>
      <p:sp>
        <p:nvSpPr>
          <p:cNvPr id="6" name="Footer Placeholder 5"/>
          <p:cNvSpPr>
            <a:spLocks noGrp="1"/>
          </p:cNvSpPr>
          <p:nvPr>
            <p:ph type="ftr" sz="quarter" idx="11"/>
          </p:nvPr>
        </p:nvSpPr>
        <p:spPr/>
        <p:txBody>
          <a:bodyPr/>
          <a:lstStyle/>
          <a:p>
            <a:r>
              <a:rPr lang="tr-TR" smtClean="0"/>
              <a:t>ne-nasil.net &amp; yapalim.net</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8485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36CA416-638E-48E7-B269-595B53B9D9FB}" type="datetime1">
              <a:rPr lang="tr-TR" smtClean="0"/>
              <a:t>12.07.2018</a:t>
            </a:fld>
            <a:endParaRPr lang="tr-TR"/>
          </a:p>
        </p:txBody>
      </p:sp>
      <p:sp>
        <p:nvSpPr>
          <p:cNvPr id="6" name="Footer Placeholder 5"/>
          <p:cNvSpPr>
            <a:spLocks noGrp="1"/>
          </p:cNvSpPr>
          <p:nvPr>
            <p:ph type="ftr" sz="quarter" idx="11"/>
          </p:nvPr>
        </p:nvSpPr>
        <p:spPr>
          <a:xfrm>
            <a:off x="533400" y="6172200"/>
            <a:ext cx="5811724" cy="365125"/>
          </a:xfrm>
        </p:spPr>
        <p:txBody>
          <a:bodyPr/>
          <a:lstStyle/>
          <a:p>
            <a:r>
              <a:rPr lang="tr-TR" smtClean="0"/>
              <a:t>ne-nasil.net &amp; yapalim.net</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9404416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6CA416-638E-48E7-B269-595B53B9D9FB}" type="datetime1">
              <a:rPr lang="tr-TR" smtClean="0"/>
              <a:t>12.07.2018</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tr-TR" smtClean="0"/>
              <a:t>ne-nasil.net &amp; yapalim.net</a:t>
            </a:r>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8040243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547664" y="548680"/>
            <a:ext cx="6120680" cy="115212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sz="4400" b="1" dirty="0"/>
              <a:t>7. SINIF DERS </a:t>
            </a:r>
            <a:r>
              <a:rPr lang="tr-TR" sz="4400" b="1" dirty="0" smtClean="0"/>
              <a:t>İÇERİĞİ</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9024" y="260648"/>
            <a:ext cx="8784976" cy="523220"/>
          </a:xfrm>
          <a:prstGeom prst="rect">
            <a:avLst/>
          </a:prstGeom>
        </p:spPr>
        <p:txBody>
          <a:bodyPr wrap="square">
            <a:spAutoFit/>
          </a:bodyPr>
          <a:lstStyle/>
          <a:p>
            <a:pPr lvl="1" algn="ctr" fontAlgn="base">
              <a:spcBef>
                <a:spcPct val="0"/>
              </a:spcBef>
              <a:spcAft>
                <a:spcPct val="0"/>
              </a:spcAft>
              <a:tabLst>
                <a:tab pos="355600" algn="l"/>
              </a:tabLst>
            </a:pPr>
            <a:r>
              <a:rPr lang="tr-TR" sz="2800" b="1" dirty="0" smtClean="0">
                <a:latin typeface="Tahoma" pitchFamily="34" charset="0"/>
                <a:ea typeface="Tahoma" pitchFamily="34" charset="0"/>
                <a:cs typeface="Tahoma" pitchFamily="34" charset="0"/>
              </a:rPr>
              <a:t>7. A. 2. Temel Tasarım</a:t>
            </a:r>
            <a:endParaRPr lang="tr-TR" sz="2800" dirty="0" smtClean="0">
              <a:latin typeface="Tahoma" pitchFamily="34" charset="0"/>
              <a:ea typeface="Tahoma" pitchFamily="34" charset="0"/>
              <a:cs typeface="Tahoma" pitchFamily="34" charset="0"/>
            </a:endParaRPr>
          </a:p>
        </p:txBody>
      </p:sp>
      <p:sp>
        <p:nvSpPr>
          <p:cNvPr id="34817" name="Rectangle 1"/>
          <p:cNvSpPr>
            <a:spLocks noChangeArrowheads="1"/>
          </p:cNvSpPr>
          <p:nvPr/>
        </p:nvSpPr>
        <p:spPr bwMode="auto">
          <a:xfrm>
            <a:off x="0" y="105273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2. 3. Tasarım ilkelerini bir ürün üzerinde göstererek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 ilkelerini oluşturan denge, ritim, vurgu, hareket, birlik, çeşitlilik, oran-orantı kavramları verilir.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2. 4. Çevresindeki bir tasarım ürününü yeniden yorumlar.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Ürün analizi ve fikir geliştirme sürecinden sonra bir tasarım ürünü çizim şeklinde yeniden yorumlanır.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Adsız.png"/>
          <p:cNvPicPr>
            <a:picLocks noChangeAspect="1"/>
          </p:cNvPicPr>
          <p:nvPr/>
        </p:nvPicPr>
        <p:blipFill>
          <a:blip r:embed="rId2" cstate="print"/>
          <a:stretch>
            <a:fillRect/>
          </a:stretch>
        </p:blipFill>
        <p:spPr>
          <a:xfrm>
            <a:off x="0" y="3068960"/>
            <a:ext cx="3343742" cy="37890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6 Resim" descr="tasarım ürünü.JPG"/>
          <p:cNvPicPr>
            <a:picLocks noChangeAspect="1"/>
          </p:cNvPicPr>
          <p:nvPr/>
        </p:nvPicPr>
        <p:blipFill>
          <a:blip r:embed="rId3" cstate="print"/>
          <a:stretch>
            <a:fillRect/>
          </a:stretch>
        </p:blipFill>
        <p:spPr>
          <a:xfrm>
            <a:off x="4381500" y="2708920"/>
            <a:ext cx="4762500" cy="4149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7 Grup"/>
          <p:cNvGrpSpPr/>
          <p:nvPr/>
        </p:nvGrpSpPr>
        <p:grpSpPr>
          <a:xfrm>
            <a:off x="0" y="0"/>
            <a:ext cx="9144000" cy="980728"/>
            <a:chOff x="3316288" y="1807"/>
            <a:chExt cx="2080391" cy="1352254"/>
          </a:xfrm>
        </p:grpSpPr>
        <p:sp>
          <p:nvSpPr>
            <p:cNvPr id="9" name="8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7.A.2-TEMEL TASARIMIN</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9024" y="260648"/>
            <a:ext cx="8784976" cy="523220"/>
          </a:xfrm>
          <a:prstGeom prst="rect">
            <a:avLst/>
          </a:prstGeom>
        </p:spPr>
        <p:txBody>
          <a:bodyPr wrap="square">
            <a:spAutoFit/>
          </a:bodyPr>
          <a:lstStyle/>
          <a:p>
            <a:pPr lvl="1" algn="ctr" fontAlgn="base">
              <a:spcBef>
                <a:spcPct val="0"/>
              </a:spcBef>
              <a:spcAft>
                <a:spcPct val="0"/>
              </a:spcAft>
              <a:tabLst>
                <a:tab pos="355600" algn="l"/>
              </a:tabLst>
            </a:pPr>
            <a:r>
              <a:rPr lang="tr-TR" sz="2800" b="1" dirty="0" smtClean="0">
                <a:latin typeface="Tahoma" pitchFamily="34" charset="0"/>
                <a:ea typeface="Tahoma" pitchFamily="34" charset="0"/>
                <a:cs typeface="Tahoma" pitchFamily="34" charset="0"/>
              </a:rPr>
              <a:t>7. A. 2. Temel Tasarım</a:t>
            </a:r>
            <a:endParaRPr lang="tr-TR" sz="2800" dirty="0" smtClean="0">
              <a:latin typeface="Tahoma" pitchFamily="34" charset="0"/>
              <a:ea typeface="Tahoma" pitchFamily="34" charset="0"/>
              <a:cs typeface="Tahoma" pitchFamily="34" charset="0"/>
            </a:endParaRPr>
          </a:p>
        </p:txBody>
      </p:sp>
      <p:sp>
        <p:nvSpPr>
          <p:cNvPr id="33793" name="Rectangle 1"/>
          <p:cNvSpPr>
            <a:spLocks noChangeArrowheads="1"/>
          </p:cNvSpPr>
          <p:nvPr/>
        </p:nvSpPr>
        <p:spPr bwMode="auto">
          <a:xfrm>
            <a:off x="0" y="103937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2. 5. Sanat/tasarım elemanlarını ve tasarım ilkelerini kullanarak bir tasarım oluşturur.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Sanat/tasarım elemanları ve tasarım ilkeleri kullanılarak çizim, boyama, kesme, katlama, birleştirme, yırtma, yapıştırma gibi bir yöntemle tasarım yapılmasına; geri dönüşüm konusuna vurgu yapılarak atık malzemelerden ürün oluşturulmasına ve duyarlılık değerine yer verilir.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sonuç.jpg"/>
          <p:cNvPicPr>
            <a:picLocks noChangeAspect="1"/>
          </p:cNvPicPr>
          <p:nvPr/>
        </p:nvPicPr>
        <p:blipFill>
          <a:blip r:embed="rId2" cstate="print"/>
          <a:stretch>
            <a:fillRect/>
          </a:stretch>
        </p:blipFill>
        <p:spPr>
          <a:xfrm>
            <a:off x="971600" y="3763838"/>
            <a:ext cx="6579096" cy="2977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 name="6 Grup"/>
          <p:cNvGrpSpPr/>
          <p:nvPr/>
        </p:nvGrpSpPr>
        <p:grpSpPr>
          <a:xfrm>
            <a:off x="0" y="44624"/>
            <a:ext cx="9144000" cy="980728"/>
            <a:chOff x="3316288" y="1807"/>
            <a:chExt cx="2080391" cy="1352254"/>
          </a:xfrm>
        </p:grpSpPr>
        <p:sp>
          <p:nvSpPr>
            <p:cNvPr id="8" name="7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7.A.2-TEMEL TASARIMIN</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0" y="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0" y="44624"/>
            <a:ext cx="9144000" cy="980728"/>
            <a:chOff x="3316288" y="1807"/>
            <a:chExt cx="2080391" cy="1352254"/>
          </a:xfrm>
        </p:grpSpPr>
        <p:sp>
          <p:nvSpPr>
            <p:cNvPr id="5" name="4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7" name="6 Dikdörtgen"/>
          <p:cNvSpPr/>
          <p:nvPr/>
        </p:nvSpPr>
        <p:spPr>
          <a:xfrm>
            <a:off x="0" y="1124744"/>
            <a:ext cx="9144000" cy="1323439"/>
          </a:xfrm>
          <a:prstGeom prst="rect">
            <a:avLst/>
          </a:prstGeom>
        </p:spPr>
        <p:txBody>
          <a:bodyPr wrap="square">
            <a:spAutoFit/>
          </a:bodyPr>
          <a:lstStyle/>
          <a:p>
            <a:r>
              <a:rPr lang="tr-TR" sz="2000" dirty="0" smtClean="0">
                <a:latin typeface="Tahoma" pitchFamily="34" charset="0"/>
                <a:ea typeface="Tahoma" pitchFamily="34" charset="0"/>
                <a:cs typeface="Tahoma" pitchFamily="34" charset="0"/>
              </a:rPr>
              <a:t>Bu ünitede tasarım süreci ve tanıtımın, problem tanımlama, araştırma, planlama, oluşturma ve değerlendirme basamaklarından oluştuğunun ve bu sürecin hem bireysel hem de iş birliği yapılarak uygulanabileceğinin öğrenilmesi amaçlanır</a:t>
            </a:r>
            <a:endParaRPr lang="tr-TR" sz="2000" dirty="0">
              <a:latin typeface="Tahoma" pitchFamily="34" charset="0"/>
              <a:ea typeface="Tahoma" pitchFamily="34" charset="0"/>
              <a:cs typeface="Tahoma" pitchFamily="34" charset="0"/>
            </a:endParaRPr>
          </a:p>
        </p:txBody>
      </p:sp>
      <p:pic>
        <p:nvPicPr>
          <p:cNvPr id="8" name="7 Resim" descr="tasarım süreci.png"/>
          <p:cNvPicPr>
            <a:picLocks noChangeAspect="1"/>
          </p:cNvPicPr>
          <p:nvPr/>
        </p:nvPicPr>
        <p:blipFill>
          <a:blip r:embed="rId2" cstate="print"/>
          <a:stretch>
            <a:fillRect/>
          </a:stretch>
        </p:blipFill>
        <p:spPr>
          <a:xfrm>
            <a:off x="827584" y="2276872"/>
            <a:ext cx="5439936" cy="4176001"/>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
          <p:cNvGrpSpPr/>
          <p:nvPr/>
        </p:nvGrpSpPr>
        <p:grpSpPr>
          <a:xfrm>
            <a:off x="0" y="44624"/>
            <a:ext cx="9144000" cy="980728"/>
            <a:chOff x="3316288" y="1807"/>
            <a:chExt cx="2080391" cy="1352254"/>
          </a:xfrm>
        </p:grpSpPr>
        <p:sp>
          <p:nvSpPr>
            <p:cNvPr id="4" name="3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7169" name="Rectangle 1"/>
          <p:cNvSpPr>
            <a:spLocks noChangeArrowheads="1"/>
          </p:cNvSpPr>
          <p:nvPr/>
        </p:nvSpPr>
        <p:spPr bwMode="auto">
          <a:xfrm>
            <a:off x="0" y="105273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1. Tasarım sürecinin bir problem tanımlama ve çözüm önerme süreci olduğunu söyler.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2. Günlük hayatta karşılaşılan bir sorun veya ihtiyacı “tasarım problemi” şeklinde ifade eder.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Özel gereksinimli bireylerin karşılaştığı zorluklar ile iş sağlığı ve güvenliği problemleri gibi günlük hayattaki sorunlar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7" name="6 Resim" descr="PROBLEM.jpg"/>
          <p:cNvPicPr>
            <a:picLocks noChangeAspect="1"/>
          </p:cNvPicPr>
          <p:nvPr/>
        </p:nvPicPr>
        <p:blipFill>
          <a:blip r:embed="rId2" cstate="print"/>
          <a:stretch>
            <a:fillRect/>
          </a:stretch>
        </p:blipFill>
        <p:spPr>
          <a:xfrm>
            <a:off x="0" y="3140968"/>
            <a:ext cx="4211960" cy="3717032"/>
          </a:xfrm>
          <a:prstGeom prst="ellipse">
            <a:avLst/>
          </a:prstGeom>
          <a:ln>
            <a:noFill/>
          </a:ln>
          <a:effectLst>
            <a:softEdge rad="112500"/>
          </a:effectLst>
        </p:spPr>
      </p:pic>
      <p:pic>
        <p:nvPicPr>
          <p:cNvPr id="8" name="7 Resim" descr="noticia_2015_xerrades_informacio_batxillerat.jpg"/>
          <p:cNvPicPr>
            <a:picLocks noChangeAspect="1"/>
          </p:cNvPicPr>
          <p:nvPr/>
        </p:nvPicPr>
        <p:blipFill>
          <a:blip r:embed="rId3" cstate="print"/>
          <a:stretch>
            <a:fillRect/>
          </a:stretch>
        </p:blipFill>
        <p:spPr>
          <a:xfrm>
            <a:off x="4139952" y="3165228"/>
            <a:ext cx="5004048" cy="3692772"/>
          </a:xfrm>
          <a:prstGeom prst="ellipse">
            <a:avLst/>
          </a:prstGeom>
          <a:ln>
            <a:noFill/>
          </a:ln>
          <a:effectLst>
            <a:softEdge rad="112500"/>
          </a:effectLst>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44624"/>
            <a:ext cx="9144000" cy="980728"/>
            <a:chOff x="3316288" y="1807"/>
            <a:chExt cx="2080391" cy="1352254"/>
          </a:xfrm>
        </p:grpSpPr>
        <p:sp>
          <p:nvSpPr>
            <p:cNvPr id="3" name="2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6145" name="Rectangle 1"/>
          <p:cNvSpPr>
            <a:spLocks noChangeArrowheads="1"/>
          </p:cNvSpPr>
          <p:nvPr/>
        </p:nvSpPr>
        <p:spPr bwMode="auto">
          <a:xfrm>
            <a:off x="3959424" y="1268760"/>
            <a:ext cx="51845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11138" algn="l"/>
              </a:tabLst>
            </a:pPr>
            <a:r>
              <a:rPr lang="tr-TR" sz="2000" b="1" dirty="0" smtClean="0">
                <a:latin typeface="Tahoma" pitchFamily="34" charset="0"/>
                <a:ea typeface="Tahoma" pitchFamily="34" charset="0"/>
                <a:cs typeface="Tahoma" pitchFamily="34" charset="0"/>
              </a:rPr>
              <a:t>TT.</a:t>
            </a: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7.B.1.3</a:t>
            </a:r>
            <a:r>
              <a:rPr lang="tr-TR" sz="2000" b="1" dirty="0" smtClean="0">
                <a:latin typeface="Tahoma" pitchFamily="34" charset="0"/>
                <a:ea typeface="Tahoma" pitchFamily="34" charset="0"/>
                <a:cs typeface="Tahoma" pitchFamily="34" charset="0"/>
              </a:rPr>
              <a:t>-</a:t>
            </a: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Belirlediği probleme yönelik çözüm önerileri geliştirebileceğini ifade eder. </a:t>
            </a:r>
          </a:p>
          <a:p>
            <a:pPr marL="0" marR="0" lvl="0" indent="0" algn="just" defTabSz="914400" rtl="0" eaLnBrk="1" fontAlgn="base" latinLnBrk="0" hangingPunct="1">
              <a:lnSpc>
                <a:spcPct val="100000"/>
              </a:lnSpc>
              <a:spcBef>
                <a:spcPct val="0"/>
              </a:spcBef>
              <a:spcAft>
                <a:spcPct val="0"/>
              </a:spcAft>
              <a:buClrTx/>
              <a:buSzTx/>
              <a:buFontTx/>
              <a:buChar char="•"/>
              <a:tabLst>
                <a:tab pos="211138"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B.1.4</a:t>
            </a:r>
            <a:r>
              <a:rPr lang="tr-TR" sz="2000" b="1" dirty="0" smtClean="0">
                <a:latin typeface="Tahoma" pitchFamily="34" charset="0"/>
                <a:ea typeface="Tahoma" pitchFamily="34" charset="0"/>
                <a:cs typeface="Tahoma" pitchFamily="34" charset="0"/>
              </a:rPr>
              <a:t>-</a:t>
            </a: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Tasarım sürecinin araştırma basamaklarını söyler.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11138"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Doğru veri kaynaklarına ulaşma yollarına dikkat edilmesi, veri toplama aşamasında çözüm önerisine yönelik karşılaşılan benzer tasarımlar tespit edildiğinde etik kurallara uyularak belirlenen problemin değiştirilebileceği veya mevcut tasarımın geliştirilmesi yoluna gidilebileceği vurgulanır.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addie_modeli1.jpg"/>
          <p:cNvPicPr>
            <a:picLocks noChangeAspect="1"/>
          </p:cNvPicPr>
          <p:nvPr/>
        </p:nvPicPr>
        <p:blipFill>
          <a:blip r:embed="rId2" cstate="print"/>
          <a:stretch>
            <a:fillRect/>
          </a:stretch>
        </p:blipFill>
        <p:spPr>
          <a:xfrm>
            <a:off x="0" y="1196752"/>
            <a:ext cx="3923928" cy="5661248"/>
          </a:xfrm>
          <a:prstGeom prst="rect">
            <a:avLst/>
          </a:prstGeom>
        </p:spPr>
      </p:pic>
      <p:pic>
        <p:nvPicPr>
          <p:cNvPr id="7" name="6 Resim" descr="problem-tanimlama-cozme.jpg"/>
          <p:cNvPicPr>
            <a:picLocks noChangeAspect="1"/>
          </p:cNvPicPr>
          <p:nvPr/>
        </p:nvPicPr>
        <p:blipFill>
          <a:blip r:embed="rId3" cstate="print"/>
          <a:stretch>
            <a:fillRect/>
          </a:stretch>
        </p:blipFill>
        <p:spPr>
          <a:xfrm>
            <a:off x="5580112" y="4931066"/>
            <a:ext cx="2592288" cy="1926934"/>
          </a:xfrm>
          <a:prstGeom prst="ellipse">
            <a:avLst/>
          </a:prstGeom>
          <a:ln>
            <a:noFill/>
          </a:ln>
          <a:effectLst>
            <a:softEdge rad="112500"/>
          </a:effectLst>
        </p:spPr>
      </p:pic>
      <p:sp>
        <p:nvSpPr>
          <p:cNvPr id="5" name="Altbilgi Yer Tutucusu 4"/>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44624"/>
            <a:ext cx="9144000" cy="980728"/>
            <a:chOff x="3316288" y="1807"/>
            <a:chExt cx="2080391" cy="1352254"/>
          </a:xfrm>
        </p:grpSpPr>
        <p:sp>
          <p:nvSpPr>
            <p:cNvPr id="3" name="2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5121" name="Rectangle 1"/>
          <p:cNvSpPr>
            <a:spLocks noChangeArrowheads="1"/>
          </p:cNvSpPr>
          <p:nvPr/>
        </p:nvSpPr>
        <p:spPr bwMode="auto">
          <a:xfrm>
            <a:off x="179512" y="1124744"/>
            <a:ext cx="87849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5. Tasarım geliştirme kriterlerini söyler.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Ergonomik, estetik, yaratıcı, özgün, yalın, işlevsel, bakım ve tamir kolaylığı gibi kullanıcı ihtiyaçları ile dayanıklı, kolay bulunabilir, geri dönüşüme uygun, ekonomik olma gibi kriterler üzerinde durulur. Tasarımı oluşturma sürecinde çevresel faktörlere göre bu kriterlere dikkat edilir.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6. Tasarım oluşturulurken kullanıcı, malzeme, uygulama ve çevre faktörlerinin önemini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 için uygun malzemeyi temin etme, araç-gereçleri seçme, çalışma takvimi oluşturma, maliyet hesaplaması yapma ve değerlendirme süreçleri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aphicFrame>
        <p:nvGraphicFramePr>
          <p:cNvPr id="6" name="5 Diyagram"/>
          <p:cNvGraphicFramePr/>
          <p:nvPr/>
        </p:nvGraphicFramePr>
        <p:xfrm>
          <a:off x="0" y="4437112"/>
          <a:ext cx="9144000" cy="242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4"/>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44624"/>
            <a:ext cx="9144000" cy="980728"/>
            <a:chOff x="3316288" y="1807"/>
            <a:chExt cx="2080391" cy="1352254"/>
          </a:xfrm>
        </p:grpSpPr>
        <p:sp>
          <p:nvSpPr>
            <p:cNvPr id="3" name="2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4097" name="Rectangle 1"/>
          <p:cNvSpPr>
            <a:spLocks noChangeArrowheads="1"/>
          </p:cNvSpPr>
          <p:nvPr/>
        </p:nvSpPr>
        <p:spPr bwMode="auto">
          <a:xfrm>
            <a:off x="251520" y="1196752"/>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7. Tasarımı oluşturmak için gerekli aşamaları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8. Teknoloji ve tasarım uygulamalarında uyulması gereken güvenlik önlemlerini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9. Tasarım ürünlerinin üretim süreçlerini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Tasarımın çıkış noktası, hangi ihtiyaca cevap verdiği, nasıl yapıldığı, nasıl değerlendirildiği ve sonuçlandırıldığı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GÜV.jpg"/>
          <p:cNvPicPr>
            <a:picLocks noChangeAspect="1"/>
          </p:cNvPicPr>
          <p:nvPr/>
        </p:nvPicPr>
        <p:blipFill>
          <a:blip r:embed="rId2" cstate="print"/>
          <a:stretch>
            <a:fillRect/>
          </a:stretch>
        </p:blipFill>
        <p:spPr>
          <a:xfrm>
            <a:off x="755576" y="2717913"/>
            <a:ext cx="6552728" cy="39694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Altbilgi Yer Tutucusu 4"/>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
          <p:cNvGrpSpPr/>
          <p:nvPr/>
        </p:nvGrpSpPr>
        <p:grpSpPr>
          <a:xfrm>
            <a:off x="0" y="44624"/>
            <a:ext cx="9144000" cy="980728"/>
            <a:chOff x="3316288" y="1807"/>
            <a:chExt cx="2080391" cy="1352254"/>
          </a:xfrm>
        </p:grpSpPr>
        <p:sp>
          <p:nvSpPr>
            <p:cNvPr id="4" name="3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3074" name="Rectangle 2"/>
          <p:cNvSpPr>
            <a:spLocks noChangeArrowheads="1"/>
          </p:cNvSpPr>
          <p:nvPr/>
        </p:nvSpPr>
        <p:spPr bwMode="auto">
          <a:xfrm>
            <a:off x="0" y="1052736"/>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10. Taslak, model, maket ve prototip kavramlarını örnekleyerek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B. 1. 11. Kullanımı tamamlanmış ürünlerin ikincil amaçlar için kullanımını değerlendirir. </a:t>
            </a: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Kullanımı tamamlanmış ürünlerin geri dönüşümüne yönelik imkânların araştırılması sağlanır.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1. 12. Tasarımı değerlendirme kriterlerini sınıflandırır.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Bir tasarımın estetik, özgün, işlevsel, yapılabilir ve sürdürülebilir olması açısından değerlendirilmesi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7" name="6 Resim" descr="PRO1.jpg"/>
          <p:cNvPicPr>
            <a:picLocks noChangeAspect="1"/>
          </p:cNvPicPr>
          <p:nvPr/>
        </p:nvPicPr>
        <p:blipFill>
          <a:blip r:embed="rId2" cstate="print"/>
          <a:stretch>
            <a:fillRect/>
          </a:stretch>
        </p:blipFill>
        <p:spPr>
          <a:xfrm>
            <a:off x="0" y="3789040"/>
            <a:ext cx="5148063" cy="3068960"/>
          </a:xfrm>
          <a:prstGeom prst="ellipse">
            <a:avLst/>
          </a:prstGeom>
          <a:ln>
            <a:noFill/>
          </a:ln>
          <a:effectLst>
            <a:softEdge rad="112500"/>
          </a:effectLst>
        </p:spPr>
      </p:pic>
      <p:pic>
        <p:nvPicPr>
          <p:cNvPr id="8" name="7 Resim" descr="MAKET UÇAK.jpg"/>
          <p:cNvPicPr>
            <a:picLocks noChangeAspect="1"/>
          </p:cNvPicPr>
          <p:nvPr/>
        </p:nvPicPr>
        <p:blipFill>
          <a:blip r:embed="rId3" cstate="print"/>
          <a:stretch>
            <a:fillRect/>
          </a:stretch>
        </p:blipFill>
        <p:spPr>
          <a:xfrm>
            <a:off x="5220072" y="4077072"/>
            <a:ext cx="3501008" cy="2780928"/>
          </a:xfrm>
          <a:prstGeom prst="ellipse">
            <a:avLst/>
          </a:prstGeom>
          <a:ln>
            <a:noFill/>
          </a:ln>
          <a:effectLst>
            <a:softEdge rad="112500"/>
          </a:effectLst>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44624"/>
            <a:ext cx="9144000" cy="980728"/>
            <a:chOff x="3316288" y="1807"/>
            <a:chExt cx="2080391" cy="1352254"/>
          </a:xfrm>
        </p:grpSpPr>
        <p:sp>
          <p:nvSpPr>
            <p:cNvPr id="3" name="2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7.B.1-TASARIM ODAKLI SÜREÇ</a:t>
              </a:r>
              <a:endParaRPr lang="tr-TR" sz="2100" b="1" kern="1200" dirty="0"/>
            </a:p>
          </p:txBody>
        </p:sp>
      </p:grpSp>
      <p:sp>
        <p:nvSpPr>
          <p:cNvPr id="2049" name="Rectangle 1"/>
          <p:cNvSpPr>
            <a:spLocks noChangeArrowheads="1"/>
          </p:cNvSpPr>
          <p:nvPr/>
        </p:nvSpPr>
        <p:spPr bwMode="auto">
          <a:xfrm>
            <a:off x="0" y="112474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B. 1. 13. Tasarımı değerlendirdikten sonra elde ettiği verilerden hareketle tasarımını yeniden yapılandırabileceğini değerlendirir.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B. 1. 14. Tasarımını kullanıcıya ulaştırmak üzere tanıtım ve pazarlama imkânlarını değerlendirir. </a:t>
            </a: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Görsel ve sözel sunum tekniklerinin araştırılması sağlanır.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7" name="6 Resim" descr="SUNUM 1.jpg"/>
          <p:cNvPicPr>
            <a:picLocks noChangeAspect="1"/>
          </p:cNvPicPr>
          <p:nvPr/>
        </p:nvPicPr>
        <p:blipFill>
          <a:blip r:embed="rId2" cstate="print"/>
          <a:stretch>
            <a:fillRect/>
          </a:stretch>
        </p:blipFill>
        <p:spPr>
          <a:xfrm>
            <a:off x="5796136" y="3035235"/>
            <a:ext cx="3347864" cy="2273241"/>
          </a:xfrm>
          <a:prstGeom prst="rect">
            <a:avLst/>
          </a:prstGeom>
        </p:spPr>
      </p:pic>
      <p:pic>
        <p:nvPicPr>
          <p:cNvPr id="8" name="7 Resim" descr="DEĞER.jpg"/>
          <p:cNvPicPr>
            <a:picLocks noChangeAspect="1"/>
          </p:cNvPicPr>
          <p:nvPr/>
        </p:nvPicPr>
        <p:blipFill>
          <a:blip r:embed="rId3" cstate="print"/>
          <a:stretch>
            <a:fillRect/>
          </a:stretch>
        </p:blipFill>
        <p:spPr>
          <a:xfrm>
            <a:off x="0" y="3429001"/>
            <a:ext cx="5508104"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Altbilgi Yer Tutucusu 4"/>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251520" y="188640"/>
          <a:ext cx="871296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Alt Başlık"/>
          <p:cNvSpPr txBox="1">
            <a:spLocks/>
          </p:cNvSpPr>
          <p:nvPr/>
        </p:nvSpPr>
        <p:spPr>
          <a:xfrm>
            <a:off x="3131840" y="1844824"/>
            <a:ext cx="2952328" cy="2520280"/>
          </a:xfrm>
          <a:prstGeom prst="rect">
            <a:avLst/>
          </a:prstGeom>
        </p:spPr>
        <p:txBody>
          <a:bodyPr vert="horz">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endParaRPr lang="tr-TR" sz="4400" b="1" dirty="0" smtClean="0">
              <a:solidFill>
                <a:schemeClr val="tx2"/>
              </a:solidFill>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tr-TR" sz="4400" b="1" dirty="0" smtClean="0">
                <a:solidFill>
                  <a:schemeClr val="tx2"/>
                </a:solidFill>
              </a:rPr>
              <a:t>ÖĞRENME</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tr-TR" sz="4400" b="1" dirty="0" smtClean="0">
                <a:solidFill>
                  <a:schemeClr val="tx2"/>
                </a:solidFill>
              </a:rPr>
              <a:t>ALANLARI</a:t>
            </a:r>
            <a:endParaRPr kumimoji="0" lang="tr-TR" sz="44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Altbilgi Yer Tutucusu 1"/>
          <p:cNvSpPr>
            <a:spLocks noGrp="1"/>
          </p:cNvSpPr>
          <p:nvPr>
            <p:ph type="ftr" sz="quarter" idx="11"/>
          </p:nvPr>
        </p:nvSpPr>
        <p:spPr>
          <a:xfrm>
            <a:off x="5868144" y="6491909"/>
            <a:ext cx="2895600" cy="288925"/>
          </a:xfrm>
        </p:spPr>
        <p:txBody>
          <a:bodyPr/>
          <a:lstStyle/>
          <a:p>
            <a:r>
              <a:rPr lang="tr-TR" dirty="0" smtClean="0"/>
              <a:t>ne-nasil.net &amp; yapalim.net</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44624"/>
            <a:ext cx="9144000" cy="980728"/>
            <a:chOff x="3316288" y="1807"/>
            <a:chExt cx="2080391" cy="1352254"/>
          </a:xfrm>
        </p:grpSpPr>
        <p:sp>
          <p:nvSpPr>
            <p:cNvPr id="3" name="2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7.B.BİLGİSAYAR DESTEKLİ TASARIM</a:t>
              </a:r>
              <a:endParaRPr lang="tr-TR" sz="2100" b="1" kern="1200" dirty="0"/>
            </a:p>
          </p:txBody>
        </p:sp>
      </p:grpSp>
      <p:sp>
        <p:nvSpPr>
          <p:cNvPr id="1025" name="Rectangle 1"/>
          <p:cNvSpPr>
            <a:spLocks noChangeArrowheads="1"/>
          </p:cNvSpPr>
          <p:nvPr/>
        </p:nvSpPr>
        <p:spPr bwMode="auto">
          <a:xfrm>
            <a:off x="0" y="1081861"/>
            <a:ext cx="88924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bilgisayar destekli tasarım bilgisini ve süreçlerini öğrenmeleri amaçlanmıştır.</a:t>
            </a:r>
          </a:p>
        </p:txBody>
      </p:sp>
      <p:pic>
        <p:nvPicPr>
          <p:cNvPr id="6" name="5 Resim" descr="BDT.jpg"/>
          <p:cNvPicPr>
            <a:picLocks noChangeAspect="1"/>
          </p:cNvPicPr>
          <p:nvPr/>
        </p:nvPicPr>
        <p:blipFill>
          <a:blip r:embed="rId2" cstate="print"/>
          <a:stretch>
            <a:fillRect/>
          </a:stretch>
        </p:blipFill>
        <p:spPr>
          <a:xfrm>
            <a:off x="0" y="2420888"/>
            <a:ext cx="4572000" cy="42450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6 Resim" descr="BDT2.png"/>
          <p:cNvPicPr>
            <a:picLocks noChangeAspect="1"/>
          </p:cNvPicPr>
          <p:nvPr/>
        </p:nvPicPr>
        <p:blipFill>
          <a:blip r:embed="rId3" cstate="print"/>
          <a:stretch>
            <a:fillRect/>
          </a:stretch>
        </p:blipFill>
        <p:spPr>
          <a:xfrm>
            <a:off x="4644008" y="2420888"/>
            <a:ext cx="4499992" cy="4238211"/>
          </a:xfrm>
          <a:prstGeom prst="ellipse">
            <a:avLst/>
          </a:prstGeom>
          <a:ln>
            <a:noFill/>
          </a:ln>
          <a:effectLst>
            <a:softEdge rad="112500"/>
          </a:effectLst>
        </p:spPr>
      </p:pic>
      <p:sp>
        <p:nvSpPr>
          <p:cNvPr id="5" name="Altbilgi Yer Tutucusu 4"/>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0" y="44624"/>
            <a:ext cx="9144000" cy="980728"/>
            <a:chOff x="3316288" y="1807"/>
            <a:chExt cx="2080391" cy="1352254"/>
          </a:xfrm>
        </p:grpSpPr>
        <p:sp>
          <p:nvSpPr>
            <p:cNvPr id="5" name="4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7.B.BİLGİSAYAR DESTEKLİ TASARIM</a:t>
              </a:r>
              <a:endParaRPr lang="tr-TR" sz="2100" b="1" kern="1200" dirty="0"/>
            </a:p>
          </p:txBody>
        </p:sp>
      </p:grpSp>
      <p:sp>
        <p:nvSpPr>
          <p:cNvPr id="64513" name="Rectangle 1"/>
          <p:cNvSpPr>
            <a:spLocks noChangeArrowheads="1"/>
          </p:cNvSpPr>
          <p:nvPr/>
        </p:nvSpPr>
        <p:spPr bwMode="auto">
          <a:xfrm>
            <a:off x="0" y="1196752"/>
            <a:ext cx="88924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2. 1. Tasarımı için taslak çizimler yapar.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Gerçek hayatta karşılaşılan probleme ilişkin düşünülen çözüm önerisi kâğıt üzerinde iki boyutlu olarak gösterilir.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2. 2. Taslak çizimlerini bilgisayar yardımıyla iki boyutlu görsellere dönüştürür.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Resim ve grafik işleme yazılımları açıklanır ve en az bir tanesi kullanılarak görsel oluşturulur.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B. 2. 3. Tasarım fikrini açıklamak için çoklu ortam sunusu hazırlar.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Çoklu ortam yazılımları ile sesli ve hareketli sunular hazırlayarak sınıf ortamında sunulması üzerinde durulur. Bu kazanım, 5 ve 6. sınıflardaki zorunlu Bilişim Teknolojileri dersi ile 7 ve 8. sınıflardaki seçmeli Bilişim Teknolojileri dersinin “Ürün Oluşturma” ünitesi ile ilişkilendirilmelidir.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8" name="7 Akış Çizelgesi: Sıralı Erişimli Depolama"/>
          <p:cNvSpPr/>
          <p:nvPr/>
        </p:nvSpPr>
        <p:spPr>
          <a:xfrm>
            <a:off x="251520" y="5561856"/>
            <a:ext cx="2016224" cy="1296144"/>
          </a:xfrm>
          <a:prstGeom prst="flowChartMagneticTape">
            <a:avLst/>
          </a:prstGeom>
        </p:spPr>
        <p:style>
          <a:lnRef idx="3">
            <a:schemeClr val="lt1"/>
          </a:lnRef>
          <a:fillRef idx="1002">
            <a:schemeClr val="dk1"/>
          </a:fillRef>
          <a:effectRef idx="1">
            <a:schemeClr val="accent2"/>
          </a:effectRef>
          <a:fontRef idx="minor">
            <a:schemeClr val="lt1"/>
          </a:fontRef>
        </p:style>
        <p:txBody>
          <a:bodyPr rtlCol="0" anchor="ctr"/>
          <a:lstStyle/>
          <a:p>
            <a:pPr algn="ctr"/>
            <a:r>
              <a:rPr lang="tr-TR" b="1" dirty="0" err="1" smtClean="0">
                <a:latin typeface="Tahoma" pitchFamily="34" charset="0"/>
                <a:ea typeface="Tahoma" pitchFamily="34" charset="0"/>
                <a:cs typeface="Tahoma" pitchFamily="34" charset="0"/>
              </a:rPr>
              <a:t>photoshop</a:t>
            </a:r>
            <a:endParaRPr lang="tr-TR" b="1" dirty="0">
              <a:latin typeface="Tahoma" pitchFamily="34" charset="0"/>
              <a:ea typeface="Tahoma" pitchFamily="34" charset="0"/>
              <a:cs typeface="Tahoma" pitchFamily="34" charset="0"/>
            </a:endParaRPr>
          </a:p>
        </p:txBody>
      </p:sp>
      <p:sp>
        <p:nvSpPr>
          <p:cNvPr id="9" name="8 Akış Çizelgesi: Sıralı Erişimli Depolama"/>
          <p:cNvSpPr/>
          <p:nvPr/>
        </p:nvSpPr>
        <p:spPr>
          <a:xfrm>
            <a:off x="3419872" y="5561856"/>
            <a:ext cx="2016224" cy="1296144"/>
          </a:xfrm>
          <a:prstGeom prst="flowChartMagneticTape">
            <a:avLst/>
          </a:prstGeom>
        </p:spPr>
        <p:style>
          <a:lnRef idx="1">
            <a:schemeClr val="accent1"/>
          </a:lnRef>
          <a:fillRef idx="1002">
            <a:schemeClr val="lt1"/>
          </a:fillRef>
          <a:effectRef idx="1">
            <a:schemeClr val="accent1"/>
          </a:effectRef>
          <a:fontRef idx="minor">
            <a:schemeClr val="dk1"/>
          </a:fontRef>
        </p:style>
        <p:txBody>
          <a:bodyPr rtlCol="0" anchor="ctr"/>
          <a:lstStyle/>
          <a:p>
            <a:pPr algn="ctr"/>
            <a:r>
              <a:rPr lang="tr-TR" b="1" dirty="0" err="1" smtClean="0">
                <a:latin typeface="Tahoma" pitchFamily="34" charset="0"/>
                <a:ea typeface="Tahoma" pitchFamily="34" charset="0"/>
                <a:cs typeface="Tahoma" pitchFamily="34" charset="0"/>
              </a:rPr>
              <a:t>proshow</a:t>
            </a:r>
            <a:endParaRPr lang="tr-TR" b="1" dirty="0">
              <a:latin typeface="Tahoma" pitchFamily="34" charset="0"/>
              <a:ea typeface="Tahoma" pitchFamily="34" charset="0"/>
              <a:cs typeface="Tahoma" pitchFamily="34" charset="0"/>
            </a:endParaRPr>
          </a:p>
        </p:txBody>
      </p:sp>
      <p:sp>
        <p:nvSpPr>
          <p:cNvPr id="10" name="9 Akış Çizelgesi: Sıralı Erişimli Depolama"/>
          <p:cNvSpPr/>
          <p:nvPr/>
        </p:nvSpPr>
        <p:spPr>
          <a:xfrm>
            <a:off x="6876256" y="5561856"/>
            <a:ext cx="2016224" cy="1296144"/>
          </a:xfrm>
          <a:prstGeom prst="flowChartMagneticTap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tr-TR" b="1" dirty="0" err="1" smtClean="0">
                <a:latin typeface="Tahoma" pitchFamily="34" charset="0"/>
                <a:ea typeface="Tahoma" pitchFamily="34" charset="0"/>
                <a:cs typeface="Tahoma" pitchFamily="34" charset="0"/>
              </a:rPr>
              <a:t>autocad</a:t>
            </a:r>
            <a:endParaRPr lang="tr-TR" b="1" dirty="0">
              <a:latin typeface="Tahoma" pitchFamily="34" charset="0"/>
              <a:ea typeface="Tahoma" pitchFamily="34" charset="0"/>
              <a:cs typeface="Tahoma" pitchFamily="34" charset="0"/>
            </a:endParaRPr>
          </a:p>
        </p:txBody>
      </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7.C.1- MİMARİ TASARIM</a:t>
            </a:r>
            <a:endParaRPr lang="tr-TR" sz="3200" b="1" dirty="0"/>
          </a:p>
        </p:txBody>
      </p:sp>
      <p:sp>
        <p:nvSpPr>
          <p:cNvPr id="62465" name="Rectangle 1"/>
          <p:cNvSpPr>
            <a:spLocks noChangeArrowheads="1"/>
          </p:cNvSpPr>
          <p:nvPr/>
        </p:nvSpPr>
        <p:spPr bwMode="auto">
          <a:xfrm>
            <a:off x="0" y="1277561"/>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Öğrencilerin, mimari tasarım eyleminin barınma ihtiyacıyla başlayan mekân yaratma süreci olduğunu öğrenmesi ve çevresindeki farklı işlevsel yapılar konusunda bilinçlendirilmesi amaçlanır.</a:t>
            </a:r>
          </a:p>
        </p:txBody>
      </p:sp>
      <p:pic>
        <p:nvPicPr>
          <p:cNvPr id="8" name="7 Resim" descr="M1.jpeg"/>
          <p:cNvPicPr>
            <a:picLocks noChangeAspect="1"/>
          </p:cNvPicPr>
          <p:nvPr/>
        </p:nvPicPr>
        <p:blipFill>
          <a:blip r:embed="rId2" cstate="print"/>
          <a:stretch>
            <a:fillRect/>
          </a:stretch>
        </p:blipFill>
        <p:spPr>
          <a:xfrm>
            <a:off x="395536" y="2420888"/>
            <a:ext cx="8174682" cy="4437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7.C.1- MİMARİ TASARIM</a:t>
            </a:r>
            <a:endParaRPr lang="tr-TR" sz="3200" b="1" dirty="0"/>
          </a:p>
        </p:txBody>
      </p:sp>
      <p:sp>
        <p:nvSpPr>
          <p:cNvPr id="61441" name="Rectangle 1"/>
          <p:cNvSpPr>
            <a:spLocks noChangeArrowheads="1"/>
          </p:cNvSpPr>
          <p:nvPr/>
        </p:nvSpPr>
        <p:spPr bwMode="auto">
          <a:xfrm>
            <a:off x="1" y="98072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1. 1. İşlevsel farklılıkların mimari tasarımda yapısal farklılıklara yol açtığını söyler.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Farklı bina tasarımları için (sinema salonu, konferans salonu, mahkeme salonu, müze, tiyatro, spor salonu, cami vb.) farklı mekân tasarımları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1. 2. Yakın çevresindeki mimari yapıları işlevsel farklılıklarına göre karşılaştırır.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Yakın çevresindeki farklı işlevdeki iki binanın karşılaştırması yapılabilir. Okul, hastane, müze, konut, kervansaray, kümbet, saray vb. mekânlar fiziksel özellikleri (aydınlatma, renk, doku, fiziksel ölçüler vb.) açısından analiz edilir.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M1.jpeg"/>
          <p:cNvPicPr>
            <a:picLocks noChangeAspect="1"/>
          </p:cNvPicPr>
          <p:nvPr/>
        </p:nvPicPr>
        <p:blipFill>
          <a:blip r:embed="rId2" cstate="print"/>
          <a:stretch>
            <a:fillRect/>
          </a:stretch>
        </p:blipFill>
        <p:spPr>
          <a:xfrm>
            <a:off x="0" y="3861048"/>
            <a:ext cx="4716016" cy="2996952"/>
          </a:xfrm>
          <a:prstGeom prst="rect">
            <a:avLst/>
          </a:prstGeom>
        </p:spPr>
      </p:pic>
      <p:pic>
        <p:nvPicPr>
          <p:cNvPr id="7" name="6 Resim" descr="MOK.jpg"/>
          <p:cNvPicPr>
            <a:picLocks noChangeAspect="1"/>
          </p:cNvPicPr>
          <p:nvPr/>
        </p:nvPicPr>
        <p:blipFill>
          <a:blip r:embed="rId3" cstate="print"/>
          <a:stretch>
            <a:fillRect/>
          </a:stretch>
        </p:blipFill>
        <p:spPr>
          <a:xfrm>
            <a:off x="4716017" y="3861048"/>
            <a:ext cx="4427984" cy="2996953"/>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7.C.1- MİMARİ TASARIM</a:t>
            </a:r>
            <a:endParaRPr lang="tr-TR" sz="3200" b="1" dirty="0"/>
          </a:p>
        </p:txBody>
      </p:sp>
      <p:sp>
        <p:nvSpPr>
          <p:cNvPr id="60417" name="Rectangle 1"/>
          <p:cNvSpPr>
            <a:spLocks noChangeArrowheads="1"/>
          </p:cNvSpPr>
          <p:nvPr/>
        </p:nvSpPr>
        <p:spPr bwMode="auto">
          <a:xfrm>
            <a:off x="0" y="105273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u="none" strike="noStrike" cap="none" normalizeH="0" baseline="0" dirty="0" smtClean="0">
                <a:ln>
                  <a:noFill/>
                </a:ln>
                <a:solidFill>
                  <a:schemeClr val="tx1"/>
                </a:solidFill>
                <a:effectLst/>
                <a:latin typeface="Tahoma" pitchFamily="34" charset="0"/>
                <a:ea typeface="Tahoma" pitchFamily="34" charset="0"/>
                <a:cs typeface="Tahoma" pitchFamily="34" charset="0"/>
              </a:rPr>
              <a:t>TT. 7. C. 1. 3. Mimari yapılarla hayat biçimi arasındaki ilişkiyi açıklar.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u="none" strike="noStrike" cap="none" normalizeH="0" baseline="0" dirty="0" smtClean="0">
                <a:ln>
                  <a:noFill/>
                </a:ln>
                <a:solidFill>
                  <a:schemeClr val="tx1"/>
                </a:solidFill>
                <a:effectLst/>
                <a:latin typeface="Tahoma" pitchFamily="34" charset="0"/>
                <a:ea typeface="Tahoma" pitchFamily="34" charset="0"/>
                <a:cs typeface="Tahoma" pitchFamily="34" charset="0"/>
              </a:rPr>
              <a:t>Kırsal ve kentsel mimari örnekler üzerinde durulur. Farklı coğrafi şartlardaki hayat biçimleri ile kullanılan mimari tasarımlar için Safranbolu evleri, Kapadokya evleri, Beypazarı evleri, Harran evleri, Eğin mimarisi, </a:t>
            </a:r>
            <a:r>
              <a:rPr kumimoji="0" lang="tr-TR" u="none" strike="noStrike" cap="none" normalizeH="0" baseline="0" dirty="0" err="1" smtClean="0">
                <a:ln>
                  <a:noFill/>
                </a:ln>
                <a:solidFill>
                  <a:schemeClr val="tx1"/>
                </a:solidFill>
                <a:effectLst/>
                <a:latin typeface="Tahoma" pitchFamily="34" charset="0"/>
                <a:ea typeface="Tahoma" pitchFamily="34" charset="0"/>
                <a:cs typeface="Tahoma" pitchFamily="34" charset="0"/>
              </a:rPr>
              <a:t>iglular</a:t>
            </a:r>
            <a:r>
              <a:rPr kumimoji="0" lang="tr-TR" u="none" strike="noStrike" cap="none" normalizeH="0" baseline="0" dirty="0" smtClean="0">
                <a:ln>
                  <a:noFill/>
                </a:ln>
                <a:solidFill>
                  <a:schemeClr val="tx1"/>
                </a:solidFill>
                <a:effectLst/>
                <a:latin typeface="Tahoma" pitchFamily="34" charset="0"/>
                <a:ea typeface="Tahoma" pitchFamily="34" charset="0"/>
                <a:cs typeface="Tahoma" pitchFamily="34" charset="0"/>
              </a:rPr>
              <a:t> gibi yapılar üzerinde durulur.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u="none" strike="noStrike" cap="none" normalizeH="0" baseline="0" dirty="0" smtClean="0">
                <a:ln>
                  <a:noFill/>
                </a:ln>
                <a:solidFill>
                  <a:schemeClr val="tx1"/>
                </a:solidFill>
                <a:effectLst/>
                <a:latin typeface="Tahoma" pitchFamily="34" charset="0"/>
                <a:ea typeface="Tahoma" pitchFamily="34" charset="0"/>
                <a:cs typeface="Tahoma" pitchFamily="34" charset="0"/>
              </a:rPr>
              <a:t>TT. 7. C. 1. 4. Yaşamak istediği konutu farklı coğrafi alan ve şartlara uygun olarak tasarlar.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u="none" strike="noStrike" cap="none" normalizeH="0" baseline="0" dirty="0" smtClean="0">
                <a:ln>
                  <a:noFill/>
                </a:ln>
                <a:solidFill>
                  <a:schemeClr val="tx1"/>
                </a:solidFill>
                <a:effectLst/>
                <a:latin typeface="Tahoma" pitchFamily="34" charset="0"/>
                <a:ea typeface="Tahoma" pitchFamily="34" charset="0"/>
                <a:cs typeface="Tahoma" pitchFamily="34" charset="0"/>
              </a:rPr>
              <a:t>Ormanlık bölge, dağlık bölge, çöl gibi farklı coğrafi/iklim koşullarına ve kişisel ihtiyaçlara uygun bir konut tasarlanarak, çizim veya maket ile gösterilebilir.</a:t>
            </a:r>
          </a:p>
        </p:txBody>
      </p:sp>
      <p:pic>
        <p:nvPicPr>
          <p:cNvPr id="6" name="5 Resim" descr="İGLULAR.jpg"/>
          <p:cNvPicPr>
            <a:picLocks noChangeAspect="1"/>
          </p:cNvPicPr>
          <p:nvPr/>
        </p:nvPicPr>
        <p:blipFill>
          <a:blip r:embed="rId2" cstate="print"/>
          <a:stretch>
            <a:fillRect/>
          </a:stretch>
        </p:blipFill>
        <p:spPr>
          <a:xfrm>
            <a:off x="179512" y="3284984"/>
            <a:ext cx="4248472" cy="3573016"/>
          </a:xfrm>
          <a:prstGeom prst="ellipse">
            <a:avLst/>
          </a:prstGeom>
          <a:ln>
            <a:noFill/>
          </a:ln>
          <a:effectLst>
            <a:softEdge rad="112500"/>
          </a:effectLst>
        </p:spPr>
      </p:pic>
      <p:pic>
        <p:nvPicPr>
          <p:cNvPr id="7" name="6 Resim" descr="ORMAN EV.jpg"/>
          <p:cNvPicPr>
            <a:picLocks noChangeAspect="1"/>
          </p:cNvPicPr>
          <p:nvPr/>
        </p:nvPicPr>
        <p:blipFill>
          <a:blip r:embed="rId3" cstate="print"/>
          <a:stretch>
            <a:fillRect/>
          </a:stretch>
        </p:blipFill>
        <p:spPr>
          <a:xfrm>
            <a:off x="4450956" y="3356992"/>
            <a:ext cx="4693044" cy="3501008"/>
          </a:xfrm>
          <a:prstGeom prst="ellipse">
            <a:avLst/>
          </a:prstGeom>
          <a:ln>
            <a:noFill/>
          </a:ln>
          <a:effectLst>
            <a:softEdge rad="112500"/>
          </a:effectLst>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7.C.2- ÜRÜN GELİŞTİRME</a:t>
            </a:r>
            <a:endParaRPr lang="tr-TR" sz="3200" b="1" dirty="0"/>
          </a:p>
        </p:txBody>
      </p:sp>
      <p:sp>
        <p:nvSpPr>
          <p:cNvPr id="59393" name="Rectangle 1"/>
          <p:cNvSpPr>
            <a:spLocks noChangeArrowheads="1"/>
          </p:cNvSpPr>
          <p:nvPr/>
        </p:nvSpPr>
        <p:spPr bwMode="auto">
          <a:xfrm>
            <a:off x="0" y="105166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ürün geliştirme sürecinin kullanıcı odaklı olduğunu, mekanik ve yapısal tasarım özelliklerini içerdiğini, ürün geliştirmenin mevcut veya gelecekteki bir soruna çözüm bulma amacıyla yürütülen analitik bir düşünme süreci olduğunu öğrenmesi amaçlanmıştır.</a:t>
            </a:r>
          </a:p>
        </p:txBody>
      </p:sp>
      <p:pic>
        <p:nvPicPr>
          <p:cNvPr id="6" name="5 Resim" descr="kritik-ve-analitik-dusunme-gorseli_1.jpg"/>
          <p:cNvPicPr>
            <a:picLocks noChangeAspect="1"/>
          </p:cNvPicPr>
          <p:nvPr/>
        </p:nvPicPr>
        <p:blipFill>
          <a:blip r:embed="rId2" cstate="print"/>
          <a:stretch>
            <a:fillRect/>
          </a:stretch>
        </p:blipFill>
        <p:spPr>
          <a:xfrm>
            <a:off x="395536" y="2564904"/>
            <a:ext cx="7928620" cy="4248912"/>
          </a:xfrm>
          <a:prstGeom prst="teardrop">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7.C.2- ÜRÜN GELİŞTİRME</a:t>
            </a:r>
            <a:endParaRPr lang="tr-TR" sz="3200" b="1" dirty="0"/>
          </a:p>
        </p:txBody>
      </p:sp>
      <p:sp>
        <p:nvSpPr>
          <p:cNvPr id="58372" name="Rectangle 4"/>
          <p:cNvSpPr>
            <a:spLocks noChangeArrowheads="1"/>
          </p:cNvSpPr>
          <p:nvPr/>
        </p:nvSpPr>
        <p:spPr bwMode="auto">
          <a:xfrm>
            <a:off x="0" y="105273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358900" algn="l"/>
                <a:tab pos="2070100" algn="l"/>
                <a:tab pos="2806700" algn="l"/>
                <a:tab pos="3568700" algn="l"/>
                <a:tab pos="3937000" algn="l"/>
                <a:tab pos="4483100" algn="l"/>
                <a:tab pos="56642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C. 2. 1. Tasarımın kullanıcının ihtiyacına ve beğenisine göre şekillendirildiğini ifade eder. </a:t>
            </a:r>
          </a:p>
          <a:p>
            <a:pPr marL="0" marR="0" lvl="0" indent="0" algn="l" defTabSz="914400" rtl="0" eaLnBrk="1" fontAlgn="base" latinLnBrk="0" hangingPunct="1">
              <a:lnSpc>
                <a:spcPct val="100000"/>
              </a:lnSpc>
              <a:spcBef>
                <a:spcPct val="0"/>
              </a:spcBef>
              <a:spcAft>
                <a:spcPct val="0"/>
              </a:spcAft>
              <a:buClrTx/>
              <a:buSzTx/>
              <a:tabLst>
                <a:tab pos="1358900" algn="l"/>
                <a:tab pos="2070100" algn="l"/>
                <a:tab pos="2806700" algn="l"/>
                <a:tab pos="3568700" algn="l"/>
                <a:tab pos="3937000" algn="l"/>
                <a:tab pos="4483100" algn="l"/>
                <a:tab pos="56642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2. Tasarımda ergonominin önemini örnekler üzerinden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 pos="2070100" algn="l"/>
                <a:tab pos="2806700" algn="l"/>
                <a:tab pos="3568700" algn="l"/>
                <a:tab pos="3937000" algn="l"/>
                <a:tab pos="4483100" algn="l"/>
                <a:tab pos="56642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3. Ergonomik bir ürün tasarlar.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 pos="2070100" algn="l"/>
                <a:tab pos="2806700" algn="l"/>
                <a:tab pos="3568700" algn="l"/>
                <a:tab pos="3937000" algn="l"/>
                <a:tab pos="4483100" algn="l"/>
                <a:tab pos="5664200"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Ergonomi	kavramının	kullanıcının	özelliklerine	göre	tasarımı</a:t>
            </a:r>
            <a:r>
              <a:rPr kumimoji="0" lang="tr-TR" sz="2000" b="0" i="1" u="none" strike="noStrike" cap="none" normalizeH="0" dirty="0" smtClean="0">
                <a:ln>
                  <a:noFill/>
                </a:ln>
                <a:solidFill>
                  <a:schemeClr val="tx1"/>
                </a:solidFill>
                <a:effectLst/>
                <a:latin typeface="Tahoma" pitchFamily="34" charset="0"/>
                <a:ea typeface="Tahoma" pitchFamily="34" charset="0"/>
                <a:cs typeface="Tahoma" pitchFamily="34" charset="0"/>
              </a:rPr>
              <a:t> </a:t>
            </a: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şekillendirdiğinden 	bahsedilir.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 pos="2070100" algn="l"/>
                <a:tab pos="2806700" algn="l"/>
                <a:tab pos="3568700" algn="l"/>
                <a:tab pos="3937000" algn="l"/>
                <a:tab pos="4483100" algn="l"/>
                <a:tab pos="5664200"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Ergonomi, </a:t>
            </a:r>
            <a:r>
              <a:rPr kumimoji="0" lang="tr-TR" sz="2000" b="0" i="1" u="none" strike="noStrike" cap="none" normalizeH="0" baseline="0" dirty="0" err="1" smtClean="0">
                <a:ln>
                  <a:noFill/>
                </a:ln>
                <a:solidFill>
                  <a:schemeClr val="tx1"/>
                </a:solidFill>
                <a:effectLst/>
                <a:latin typeface="Tahoma" pitchFamily="34" charset="0"/>
                <a:ea typeface="Tahoma" pitchFamily="34" charset="0"/>
                <a:cs typeface="Tahoma" pitchFamily="34" charset="0"/>
              </a:rPr>
              <a:t>antropometri</a:t>
            </a: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 bilim dalı ile ilişkilendirilir. Tasarımlar çizim yoluyla gösterilir.</a:t>
            </a:r>
          </a:p>
          <a:p>
            <a:pPr eaLnBrk="0" fontAlgn="base" hangingPunct="0">
              <a:spcBef>
                <a:spcPct val="0"/>
              </a:spcBef>
              <a:spcAft>
                <a:spcPct val="0"/>
              </a:spcAft>
              <a:tabLst>
                <a:tab pos="1358900" algn="l"/>
                <a:tab pos="2070100" algn="l"/>
                <a:tab pos="2806700" algn="l"/>
                <a:tab pos="3568700" algn="l"/>
                <a:tab pos="3937000" algn="l"/>
                <a:tab pos="4483100" algn="l"/>
                <a:tab pos="5664200" algn="l"/>
              </a:tabLst>
            </a:pPr>
            <a:r>
              <a:rPr lang="tr-TR" sz="2000" b="1" dirty="0" smtClean="0">
                <a:latin typeface="Tahoma" pitchFamily="34" charset="0"/>
                <a:ea typeface="Tahoma" pitchFamily="34" charset="0"/>
                <a:cs typeface="Tahoma" pitchFamily="34" charset="0"/>
              </a:rPr>
              <a:t>TT. 7. C. 2. 4. Tasarladığı eşyayı ergonomi kriterlerine göre değerlendirir.</a:t>
            </a:r>
            <a:endParaRPr lang="tr-TR" sz="2000" dirty="0" smtClean="0">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 pos="2070100" algn="l"/>
                <a:tab pos="2806700" algn="l"/>
                <a:tab pos="3568700" algn="l"/>
                <a:tab pos="3937000" algn="l"/>
                <a:tab pos="4483100" algn="l"/>
                <a:tab pos="5664200" algn="l"/>
              </a:tabLst>
            </a:pP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9" name="8 Resim" descr="ERGONOMİ.jpg"/>
          <p:cNvPicPr>
            <a:picLocks noChangeAspect="1"/>
          </p:cNvPicPr>
          <p:nvPr/>
        </p:nvPicPr>
        <p:blipFill>
          <a:blip r:embed="rId2" cstate="print"/>
          <a:stretch>
            <a:fillRect/>
          </a:stretch>
        </p:blipFill>
        <p:spPr>
          <a:xfrm>
            <a:off x="0" y="4509120"/>
            <a:ext cx="4283968" cy="2348880"/>
          </a:xfrm>
          <a:prstGeom prst="rect">
            <a:avLst/>
          </a:prstGeom>
        </p:spPr>
      </p:pic>
      <p:pic>
        <p:nvPicPr>
          <p:cNvPr id="10" name="9 Resim" descr="ANTROPOMETRİ.png"/>
          <p:cNvPicPr>
            <a:picLocks noChangeAspect="1"/>
          </p:cNvPicPr>
          <p:nvPr/>
        </p:nvPicPr>
        <p:blipFill>
          <a:blip r:embed="rId3" cstate="print"/>
          <a:stretch>
            <a:fillRect/>
          </a:stretch>
        </p:blipFill>
        <p:spPr>
          <a:xfrm>
            <a:off x="4283969" y="4437112"/>
            <a:ext cx="4860032" cy="2376264"/>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8654270" y="-27384"/>
            <a:ext cx="3422873"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2000" b="1" dirty="0" smtClean="0">
                <a:latin typeface="Tahoma" pitchFamily="34" charset="0"/>
                <a:ea typeface="Tahoma" pitchFamily="34" charset="0"/>
                <a:cs typeface="Tahoma" pitchFamily="34" charset="0"/>
              </a:rPr>
              <a:t>7.C.2- ÜRÜN GELİŞTİRME</a:t>
            </a:r>
            <a:endParaRPr lang="tr-TR" sz="2000" b="1" dirty="0">
              <a:latin typeface="Tahoma" pitchFamily="34" charset="0"/>
              <a:ea typeface="Tahoma" pitchFamily="34" charset="0"/>
              <a:cs typeface="Tahoma" pitchFamily="34" charset="0"/>
            </a:endParaRPr>
          </a:p>
        </p:txBody>
      </p:sp>
      <p:sp>
        <p:nvSpPr>
          <p:cNvPr id="57345" name="Rectangle 1"/>
          <p:cNvSpPr>
            <a:spLocks noChangeArrowheads="1"/>
          </p:cNvSpPr>
          <p:nvPr/>
        </p:nvSpPr>
        <p:spPr bwMode="auto">
          <a:xfrm>
            <a:off x="1" y="112474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5. Bir ürünün işlevinin gerektirdiği mekanik özellikleri sınıflandırır.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Tasarımın mekanik özellikleri açıklanarak dayanıklılık, aşınma ve denge gibi unsurların nesne (sıra, sandalye, koltuk, tabure vb.) üzerindeki etkisi analiz edilir. Depreme karşı dayanıklılık da göz önünde bulundurulur.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6. Günlük hayatta kullanılan bir ürünü mekanik tasarım özelliklerini dikkate alarak yeniden tasarlar.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 name="5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7.C.2- ÜRÜN GELİŞTİRME</a:t>
            </a:r>
            <a:endParaRPr lang="tr-TR" sz="3200" b="1" dirty="0"/>
          </a:p>
        </p:txBody>
      </p:sp>
      <p:pic>
        <p:nvPicPr>
          <p:cNvPr id="7" name="6 Resim" descr="AS.jpg"/>
          <p:cNvPicPr>
            <a:picLocks noChangeAspect="1"/>
          </p:cNvPicPr>
          <p:nvPr/>
        </p:nvPicPr>
        <p:blipFill>
          <a:blip r:embed="rId2" cstate="print"/>
          <a:stretch>
            <a:fillRect/>
          </a:stretch>
        </p:blipFill>
        <p:spPr>
          <a:xfrm>
            <a:off x="0" y="3284984"/>
            <a:ext cx="4572000" cy="3573016"/>
          </a:xfrm>
          <a:prstGeom prst="ellipse">
            <a:avLst/>
          </a:prstGeom>
          <a:ln>
            <a:noFill/>
          </a:ln>
          <a:effectLst>
            <a:softEdge rad="112500"/>
          </a:effectLst>
        </p:spPr>
      </p:pic>
      <p:pic>
        <p:nvPicPr>
          <p:cNvPr id="8" name="7 Resim" descr="MEKANİK.jpeg"/>
          <p:cNvPicPr>
            <a:picLocks noChangeAspect="1"/>
          </p:cNvPicPr>
          <p:nvPr/>
        </p:nvPicPr>
        <p:blipFill>
          <a:blip r:embed="rId3" cstate="print"/>
          <a:stretch>
            <a:fillRect/>
          </a:stretch>
        </p:blipFill>
        <p:spPr>
          <a:xfrm>
            <a:off x="5004048" y="3329609"/>
            <a:ext cx="3789040" cy="3528391"/>
          </a:xfrm>
          <a:prstGeom prst="ellipse">
            <a:avLst/>
          </a:prstGeom>
          <a:ln>
            <a:noFill/>
          </a:ln>
          <a:effectLst>
            <a:softEdge rad="112500"/>
          </a:effectLst>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7.C.2- ÜRÜN GELİŞTİRME</a:t>
            </a:r>
            <a:endParaRPr lang="tr-TR" sz="3200" b="1" dirty="0"/>
          </a:p>
        </p:txBody>
      </p:sp>
      <p:sp>
        <p:nvSpPr>
          <p:cNvPr id="56321" name="Rectangle 1"/>
          <p:cNvSpPr>
            <a:spLocks noChangeArrowheads="1"/>
          </p:cNvSpPr>
          <p:nvPr/>
        </p:nvSpPr>
        <p:spPr bwMode="auto">
          <a:xfrm>
            <a:off x="0" y="1052245"/>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7. Bir tasarım için gerekli yapısal özellikleri açıklar.</a:t>
            </a:r>
            <a:endParaRPr kumimoji="0" lang="tr-T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latin typeface="Tahoma" pitchFamily="34" charset="0"/>
                <a:ea typeface="Tahoma" pitchFamily="34" charset="0"/>
                <a:cs typeface="Tahoma" pitchFamily="34" charset="0"/>
              </a:rPr>
              <a:t>Gerilme, esneme ve basınç faktörlerinin yapıların dayanıklılığını ne şekilde etkilediği vurgulanır.</a:t>
            </a:r>
            <a:endParaRPr kumimoji="0" lang="tr-T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latin typeface="Tahoma" pitchFamily="34" charset="0"/>
                <a:ea typeface="Tahoma" pitchFamily="34" charset="0"/>
                <a:cs typeface="Tahoma" pitchFamily="34" charset="0"/>
              </a:rPr>
              <a:t>Depreme karşı dayanıklılık da göz önünde bulundurulur.</a:t>
            </a:r>
            <a:endParaRPr kumimoji="0" lang="tr-T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C. 2. 8. Yapısal özellikleri dikkate alarak bir tasarım yapar.</a:t>
            </a:r>
            <a:endParaRPr kumimoji="0" lang="tr-T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latin typeface="Tahoma" pitchFamily="34" charset="0"/>
                <a:ea typeface="Tahoma" pitchFamily="34" charset="0"/>
                <a:cs typeface="Tahoma" pitchFamily="34" charset="0"/>
              </a:rPr>
              <a:t>Basit bir nesne kullanılarak yapısal bir tasarım (kule, köprü vb.) oluşturulur.</a:t>
            </a:r>
            <a:endParaRPr kumimoji="0" lang="tr-T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ESNEME.jpg"/>
          <p:cNvPicPr>
            <a:picLocks noChangeAspect="1"/>
          </p:cNvPicPr>
          <p:nvPr/>
        </p:nvPicPr>
        <p:blipFill>
          <a:blip r:embed="rId2" cstate="print"/>
          <a:stretch>
            <a:fillRect/>
          </a:stretch>
        </p:blipFill>
        <p:spPr>
          <a:xfrm>
            <a:off x="0" y="2780928"/>
            <a:ext cx="9144000" cy="2206909"/>
          </a:xfrm>
          <a:prstGeom prst="rect">
            <a:avLst/>
          </a:prstGeom>
        </p:spPr>
      </p:pic>
      <p:pic>
        <p:nvPicPr>
          <p:cNvPr id="7" name="6 Resim" descr="MAKARNA KÖPRÜ.JPG"/>
          <p:cNvPicPr>
            <a:picLocks noChangeAspect="1"/>
          </p:cNvPicPr>
          <p:nvPr/>
        </p:nvPicPr>
        <p:blipFill>
          <a:blip r:embed="rId3" cstate="print"/>
          <a:stretch>
            <a:fillRect/>
          </a:stretch>
        </p:blipFill>
        <p:spPr>
          <a:xfrm>
            <a:off x="0" y="4869160"/>
            <a:ext cx="9144000" cy="1988840"/>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7.Ç.1- ENERJİNİN DÖNÜŞÜMÜ VE TASARIM</a:t>
            </a:r>
            <a:endParaRPr lang="tr-TR" sz="3200" b="1" dirty="0"/>
          </a:p>
        </p:txBody>
      </p:sp>
      <p:sp>
        <p:nvSpPr>
          <p:cNvPr id="55297" name="Rectangle 1"/>
          <p:cNvSpPr>
            <a:spLocks noChangeArrowheads="1"/>
          </p:cNvSpPr>
          <p:nvPr/>
        </p:nvSpPr>
        <p:spPr bwMode="auto">
          <a:xfrm>
            <a:off x="251520" y="1061537"/>
            <a:ext cx="889248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su, rüzgâr ve güneş gibi doğal kaynakları      kullanarak temiz ve sürdürülebilir enerji elde etme teknolojilerini öğrenmeleri ve bir ürün tasarlamaları amaçlanmaktadır.</a:t>
            </a:r>
          </a:p>
        </p:txBody>
      </p:sp>
      <p:pic>
        <p:nvPicPr>
          <p:cNvPr id="6" name="5 Resim" descr="Ç1.jpg"/>
          <p:cNvPicPr>
            <a:picLocks noChangeAspect="1"/>
          </p:cNvPicPr>
          <p:nvPr/>
        </p:nvPicPr>
        <p:blipFill>
          <a:blip r:embed="rId2" cstate="print"/>
          <a:stretch>
            <a:fillRect/>
          </a:stretch>
        </p:blipFill>
        <p:spPr>
          <a:xfrm>
            <a:off x="0" y="2060848"/>
            <a:ext cx="4642895" cy="4797152"/>
          </a:xfrm>
          <a:prstGeom prst="rect">
            <a:avLst/>
          </a:prstGeom>
        </p:spPr>
      </p:pic>
      <p:pic>
        <p:nvPicPr>
          <p:cNvPr id="7" name="6 Resim" descr="Ç2.jpg"/>
          <p:cNvPicPr>
            <a:picLocks noChangeAspect="1"/>
          </p:cNvPicPr>
          <p:nvPr/>
        </p:nvPicPr>
        <p:blipFill>
          <a:blip r:embed="rId3" cstate="print"/>
          <a:stretch>
            <a:fillRect/>
          </a:stretch>
        </p:blipFill>
        <p:spPr>
          <a:xfrm>
            <a:off x="4644008" y="2066527"/>
            <a:ext cx="4499992" cy="4791473"/>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7.Ç.1- ENERJİNİN DÖNÜŞÜMÜ VE TASARIM</a:t>
            </a:r>
            <a:endParaRPr lang="tr-TR" sz="3200" b="1" dirty="0"/>
          </a:p>
        </p:txBody>
      </p:sp>
      <p:sp>
        <p:nvSpPr>
          <p:cNvPr id="54273" name="Rectangle 1"/>
          <p:cNvSpPr>
            <a:spLocks noChangeArrowheads="1"/>
          </p:cNvSpPr>
          <p:nvPr/>
        </p:nvSpPr>
        <p:spPr bwMode="auto">
          <a:xfrm>
            <a:off x="0" y="1071409"/>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Ç. 1. 1. Su, rüzgâr ve güneş gibi doğal kaynakları kullanarak temiz ve sürdürülebilir enerji elde etme teknolojilerini açıklar.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GÜNEŞ.jpg"/>
          <p:cNvPicPr>
            <a:picLocks noChangeAspect="1"/>
          </p:cNvPicPr>
          <p:nvPr/>
        </p:nvPicPr>
        <p:blipFill>
          <a:blip r:embed="rId2" cstate="print"/>
          <a:stretch>
            <a:fillRect/>
          </a:stretch>
        </p:blipFill>
        <p:spPr>
          <a:xfrm>
            <a:off x="0" y="1772816"/>
            <a:ext cx="3168352" cy="5085184"/>
          </a:xfrm>
          <a:prstGeom prst="rect">
            <a:avLst/>
          </a:prstGeom>
        </p:spPr>
      </p:pic>
      <p:pic>
        <p:nvPicPr>
          <p:cNvPr id="8" name="7 Resim" descr="SU.jpg"/>
          <p:cNvPicPr>
            <a:picLocks noChangeAspect="1"/>
          </p:cNvPicPr>
          <p:nvPr/>
        </p:nvPicPr>
        <p:blipFill>
          <a:blip r:embed="rId3" cstate="print"/>
          <a:stretch>
            <a:fillRect/>
          </a:stretch>
        </p:blipFill>
        <p:spPr>
          <a:xfrm>
            <a:off x="3131841" y="4005064"/>
            <a:ext cx="6012160" cy="2852936"/>
          </a:xfrm>
          <a:prstGeom prst="rect">
            <a:avLst/>
          </a:prstGeom>
        </p:spPr>
      </p:pic>
      <p:pic>
        <p:nvPicPr>
          <p:cNvPr id="9" name="8 Resim" descr="RÜZG.jpg"/>
          <p:cNvPicPr>
            <a:picLocks noChangeAspect="1"/>
          </p:cNvPicPr>
          <p:nvPr/>
        </p:nvPicPr>
        <p:blipFill>
          <a:blip r:embed="rId4" cstate="print"/>
          <a:stretch>
            <a:fillRect/>
          </a:stretch>
        </p:blipFill>
        <p:spPr>
          <a:xfrm>
            <a:off x="3131840" y="1772816"/>
            <a:ext cx="6012160" cy="2304256"/>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7.Ç.1- ENERJİNİN DÖNÜŞÜMÜ VE TASARIM</a:t>
            </a:r>
            <a:endParaRPr lang="tr-TR" sz="3200" b="1" dirty="0"/>
          </a:p>
        </p:txBody>
      </p:sp>
      <p:sp>
        <p:nvSpPr>
          <p:cNvPr id="53249" name="Rectangle 1"/>
          <p:cNvSpPr>
            <a:spLocks noChangeArrowheads="1"/>
          </p:cNvSpPr>
          <p:nvPr/>
        </p:nvSpPr>
        <p:spPr bwMode="auto">
          <a:xfrm>
            <a:off x="0" y="1052736"/>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Ç. 1. 2. Doğal kaynaklar yoluyla enerji elde edilebilen bir ürün tasarlar.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Enerji dönüşümü ile ilgili olarak imkânlar çerçevesinde su, rüzgâr veya güneş gibi doğal kaynaklardan yararlanılarak üç boyutlu model veya maket tasarımı gerçekleştirilir.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tab pos="21590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Ç. 1. 3. Tasarladığı enerji dönüşümü ürününü sunar.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MAKET TRİBÜN.jpg"/>
          <p:cNvPicPr>
            <a:picLocks noChangeAspect="1"/>
          </p:cNvPicPr>
          <p:nvPr/>
        </p:nvPicPr>
        <p:blipFill>
          <a:blip r:embed="rId2" cstate="print"/>
          <a:stretch>
            <a:fillRect/>
          </a:stretch>
        </p:blipFill>
        <p:spPr>
          <a:xfrm>
            <a:off x="1115616" y="3068960"/>
            <a:ext cx="6480720" cy="3528392"/>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7.Ç.2- ENGELSİZ HAYAT TEKNOLOJİLERİ </a:t>
            </a:r>
            <a:endParaRPr lang="tr-TR" sz="3200" b="1" dirty="0"/>
          </a:p>
        </p:txBody>
      </p:sp>
      <p:sp>
        <p:nvSpPr>
          <p:cNvPr id="52225" name="Rectangle 1"/>
          <p:cNvSpPr>
            <a:spLocks noChangeArrowheads="1"/>
          </p:cNvSpPr>
          <p:nvPr/>
        </p:nvSpPr>
        <p:spPr bwMode="auto">
          <a:xfrm>
            <a:off x="0" y="1051664"/>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özel gereksinimli bireylere yaşama kolaylığı sağlayan teknolojiler hakkında bilgilendirilmesi ve bu konuda öğrencilerde </a:t>
            </a:r>
            <a:r>
              <a:rPr kumimoji="0" lang="tr-TR" sz="2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farkındalık</a:t>
            </a: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oluşturulması amaçlanmaktadır. Yardımseverlik, duyarlılık, iyilikseverlik ve sorumluluk gibi değerler üzerinde durulur.</a:t>
            </a:r>
          </a:p>
        </p:txBody>
      </p:sp>
      <p:pic>
        <p:nvPicPr>
          <p:cNvPr id="6" name="5 Resim" descr="engelsiz-hayat-teknolojileri.jpg"/>
          <p:cNvPicPr>
            <a:picLocks noChangeAspect="1"/>
          </p:cNvPicPr>
          <p:nvPr/>
        </p:nvPicPr>
        <p:blipFill>
          <a:blip r:embed="rId2" cstate="print"/>
          <a:stretch>
            <a:fillRect/>
          </a:stretch>
        </p:blipFill>
        <p:spPr>
          <a:xfrm>
            <a:off x="0" y="2564904"/>
            <a:ext cx="4788024" cy="4293096"/>
          </a:xfrm>
          <a:prstGeom prst="rect">
            <a:avLst/>
          </a:prstGeom>
        </p:spPr>
      </p:pic>
      <p:pic>
        <p:nvPicPr>
          <p:cNvPr id="7" name="6 Resim" descr="ENGEL 2.jpg"/>
          <p:cNvPicPr>
            <a:picLocks noChangeAspect="1"/>
          </p:cNvPicPr>
          <p:nvPr/>
        </p:nvPicPr>
        <p:blipFill>
          <a:blip r:embed="rId3" cstate="print"/>
          <a:stretch>
            <a:fillRect/>
          </a:stretch>
        </p:blipFill>
        <p:spPr>
          <a:xfrm>
            <a:off x="4788025" y="2564905"/>
            <a:ext cx="4355975" cy="4293095"/>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7.Ç.2- ENGELSİZ HAYAT TEKNOLOJİLERİ </a:t>
            </a:r>
            <a:endParaRPr lang="tr-TR" sz="3200" b="1" dirty="0"/>
          </a:p>
        </p:txBody>
      </p:sp>
      <p:sp>
        <p:nvSpPr>
          <p:cNvPr id="51201" name="Rectangle 1"/>
          <p:cNvSpPr>
            <a:spLocks noChangeArrowheads="1"/>
          </p:cNvSpPr>
          <p:nvPr/>
        </p:nvSpPr>
        <p:spPr bwMode="auto">
          <a:xfrm>
            <a:off x="0" y="126876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955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Ç. 2. 1. Özel gereksinimli bireylerin yaşama zorluklarını ifade eder.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9550" algn="l"/>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Bu konuyla ilgili daha önceden yayımlanmış kamu spotları izlenir, görsel-yazılı basındaki haber ve araştırma sonuçları incelenir.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tab pos="209550" algn="l"/>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TT.7. Ç. 2. 2. Özel gereksinimli bireylerin yaşama kolaylığı için geliştirilen ürünlerin tasarım özelliklerini araştırır.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engel spot.jpg"/>
          <p:cNvPicPr>
            <a:picLocks noChangeAspect="1"/>
          </p:cNvPicPr>
          <p:nvPr/>
        </p:nvPicPr>
        <p:blipFill>
          <a:blip r:embed="rId2" cstate="print"/>
          <a:stretch>
            <a:fillRect/>
          </a:stretch>
        </p:blipFill>
        <p:spPr>
          <a:xfrm>
            <a:off x="4572000" y="3429000"/>
            <a:ext cx="4572000" cy="3429000"/>
          </a:xfrm>
          <a:prstGeom prst="snip2DiagRect">
            <a:avLst/>
          </a:prstGeom>
        </p:spPr>
      </p:pic>
      <p:pic>
        <p:nvPicPr>
          <p:cNvPr id="7" name="6 Resim" descr="maxresdefault.jpg"/>
          <p:cNvPicPr>
            <a:picLocks noChangeAspect="1"/>
          </p:cNvPicPr>
          <p:nvPr/>
        </p:nvPicPr>
        <p:blipFill>
          <a:blip r:embed="rId3" cstate="print"/>
          <a:stretch>
            <a:fillRect/>
          </a:stretch>
        </p:blipFill>
        <p:spPr>
          <a:xfrm>
            <a:off x="0" y="3429001"/>
            <a:ext cx="4572000" cy="3429000"/>
          </a:xfrm>
          <a:prstGeom prst="snip2Diag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7.Ç.2- ENGELSİZ HAYAT TEKNOLOJİLERİ </a:t>
            </a:r>
            <a:endParaRPr lang="tr-TR" sz="3200" b="1" dirty="0"/>
          </a:p>
        </p:txBody>
      </p:sp>
      <p:sp>
        <p:nvSpPr>
          <p:cNvPr id="50177" name="Rectangle 1"/>
          <p:cNvSpPr>
            <a:spLocks noChangeArrowheads="1"/>
          </p:cNvSpPr>
          <p:nvPr/>
        </p:nvSpPr>
        <p:spPr bwMode="auto">
          <a:xfrm>
            <a:off x="0" y="2615749"/>
            <a:ext cx="4572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Ç. 2. 3. Özel gereksinimli bireyler için yaşama kolaylığı sağlayacak bir ürün çizerek tasarlar.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 oluşturulurken özel gereksinimli bireylere yönelik kullanılabilecek olumsuz ve rencide edici ifadelerden kaçınılmalıdır.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8" name="7 Resim" descr="engel siz.jpg"/>
          <p:cNvPicPr>
            <a:picLocks noChangeAspect="1"/>
          </p:cNvPicPr>
          <p:nvPr/>
        </p:nvPicPr>
        <p:blipFill>
          <a:blip r:embed="rId2" cstate="print"/>
          <a:stretch>
            <a:fillRect/>
          </a:stretch>
        </p:blipFill>
        <p:spPr>
          <a:xfrm rot="1778802">
            <a:off x="4698389" y="1752228"/>
            <a:ext cx="4079710" cy="3628735"/>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7.D.1- ÖZGÜN ÜRÜNÜMÜ TASARLIYORUM</a:t>
            </a:r>
            <a:endParaRPr lang="tr-TR" sz="3200" b="1" dirty="0"/>
          </a:p>
        </p:txBody>
      </p:sp>
      <p:sp>
        <p:nvSpPr>
          <p:cNvPr id="48129" name="Rectangle 1"/>
          <p:cNvSpPr>
            <a:spLocks noChangeArrowheads="1"/>
          </p:cNvSpPr>
          <p:nvPr/>
        </p:nvSpPr>
        <p:spPr bwMode="auto">
          <a:xfrm>
            <a:off x="179512" y="1124744"/>
            <a:ext cx="8964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kendi belirleyeceği bir konuda özgün bir ürün veya eser tasarlamaları ve bu eseri sergilemeleri amaçlanmaktadır.</a:t>
            </a:r>
          </a:p>
        </p:txBody>
      </p:sp>
      <p:pic>
        <p:nvPicPr>
          <p:cNvPr id="6" name="5 Resim" descr="ÖZGÜN.jpg"/>
          <p:cNvPicPr>
            <a:picLocks noChangeAspect="1"/>
          </p:cNvPicPr>
          <p:nvPr/>
        </p:nvPicPr>
        <p:blipFill>
          <a:blip r:embed="rId2" cstate="print"/>
          <a:stretch>
            <a:fillRect/>
          </a:stretch>
        </p:blipFill>
        <p:spPr>
          <a:xfrm>
            <a:off x="395536" y="1916832"/>
            <a:ext cx="8131328" cy="4556612"/>
          </a:xfrm>
          <a:prstGeom prst="ellipse">
            <a:avLst/>
          </a:prstGeom>
          <a:ln>
            <a:noFill/>
          </a:ln>
          <a:effectLst>
            <a:softEdge rad="112500"/>
          </a:effectLst>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7.D.1- ÖZGÜN ÜRÜNÜMÜ TASARLIYORUM</a:t>
            </a:r>
            <a:endParaRPr lang="tr-TR" sz="3200" b="1" dirty="0"/>
          </a:p>
        </p:txBody>
      </p:sp>
      <p:sp>
        <p:nvSpPr>
          <p:cNvPr id="47105" name="Rectangle 1"/>
          <p:cNvSpPr>
            <a:spLocks noChangeArrowheads="1"/>
          </p:cNvSpPr>
          <p:nvPr/>
        </p:nvSpPr>
        <p:spPr bwMode="auto">
          <a:xfrm>
            <a:off x="251520" y="1124744"/>
            <a:ext cx="87129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1. Tasarım problemini söyler.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2. Tasarım probleminin çözümüne yönelik araştırma basamaklarını uygular.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Doğru veri kaynaklarını kullanması, benzer örnekleri araştırarak problemin çözümüne yönelik mevcut çözümleri tartışması ve özgün tasarım fikrini geliştirmesi vurgulanır.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196752"/>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Char char="•"/>
              <a:tabLst>
                <a:tab pos="139700" algn="l"/>
              </a:tabLst>
            </a:pPr>
            <a:r>
              <a:rPr kumimoji="0" lang="tr-TR" sz="2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 1. Teknoloji ve Tasarım Öğreniyorum</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139700" algn="l"/>
              </a:tabLst>
            </a:pPr>
            <a:r>
              <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teknoloji ve tasarım kavramlarını ve bu kavramlar arasındaki ilişkiyi öğrenmeleri, ayrıca günlük hayatta karşılaştıkları sorunların çözümlerinde öğrendiklerini kullanmaları amaçlanmıştır.</a:t>
            </a:r>
          </a:p>
          <a:p>
            <a:pPr marL="0" marR="0" lvl="0" indent="215900" algn="l" defTabSz="914400" rtl="0" eaLnBrk="0" fontAlgn="base" latinLnBrk="0" hangingPunct="0">
              <a:lnSpc>
                <a:spcPct val="100000"/>
              </a:lnSpc>
              <a:spcBef>
                <a:spcPct val="0"/>
              </a:spcBef>
              <a:spcAft>
                <a:spcPct val="0"/>
              </a:spcAft>
              <a:buClrTx/>
              <a:buSzTx/>
              <a:buFontTx/>
              <a:buNone/>
              <a:tabLst>
                <a:tab pos="139700" algn="l"/>
              </a:tabLst>
            </a:pPr>
            <a:endParaRPr lang="tr-TR" sz="2400" dirty="0" smtClean="0">
              <a:latin typeface="Tahoma" pitchFamily="34" charset="0"/>
              <a:ea typeface="Tahoma" pitchFamily="34" charset="0"/>
              <a:cs typeface="Tahoma"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139700" algn="l"/>
              </a:tabLst>
            </a:pP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139700" algn="l"/>
              </a:tabLst>
            </a:pP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nvGrpSpPr>
          <p:cNvPr id="7" name="6 Grup"/>
          <p:cNvGrpSpPr/>
          <p:nvPr/>
        </p:nvGrpSpPr>
        <p:grpSpPr>
          <a:xfrm>
            <a:off x="0" y="0"/>
            <a:ext cx="9144000" cy="1196752"/>
            <a:chOff x="3316288" y="1806"/>
            <a:chExt cx="2080391" cy="1352254"/>
          </a:xfrm>
        </p:grpSpPr>
        <p:sp>
          <p:nvSpPr>
            <p:cNvPr id="8" name="7 Yuvarlatılmış Dikdörtgen"/>
            <p:cNvSpPr/>
            <p:nvPr/>
          </p:nvSpPr>
          <p:spPr>
            <a:xfrm>
              <a:off x="3316288" y="1806"/>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7.A.1-TEKNOLOJİ VE TASARIMIN ÖĞRENİYORUM</a:t>
              </a:r>
              <a:endParaRPr lang="tr-TR" sz="2100" b="1" kern="1200" dirty="0"/>
            </a:p>
          </p:txBody>
        </p:sp>
      </p:grpSp>
      <p:graphicFrame>
        <p:nvGraphicFramePr>
          <p:cNvPr id="10" name="9 Diyagram"/>
          <p:cNvGraphicFramePr/>
          <p:nvPr/>
        </p:nvGraphicFramePr>
        <p:xfrm>
          <a:off x="539552" y="2636912"/>
          <a:ext cx="774035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7.D.1- ÖZGÜN ÜRÜNÜMÜ TASARLIYORUM</a:t>
            </a:r>
            <a:endParaRPr lang="tr-TR" sz="3200" b="1" dirty="0"/>
          </a:p>
        </p:txBody>
      </p:sp>
      <p:sp>
        <p:nvSpPr>
          <p:cNvPr id="46081" name="Rectangle 1"/>
          <p:cNvSpPr>
            <a:spLocks noChangeArrowheads="1"/>
          </p:cNvSpPr>
          <p:nvPr/>
        </p:nvSpPr>
        <p:spPr bwMode="auto">
          <a:xfrm>
            <a:off x="0" y="113461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3. Tasarım planı hazırlar.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Kullanıcı, malzeme, uygulama ve çevresel faktörlerin dikkate alınması, problemin çözümüne yönelik </a:t>
            </a:r>
            <a:r>
              <a:rPr kumimoji="0" lang="tr-TR" sz="2000" b="0" i="1" u="none" strike="noStrike" cap="none" normalizeH="0" baseline="0" dirty="0" err="1" smtClean="0">
                <a:ln>
                  <a:noFill/>
                </a:ln>
                <a:solidFill>
                  <a:schemeClr val="tx1"/>
                </a:solidFill>
                <a:effectLst/>
                <a:latin typeface="Tahoma" pitchFamily="34" charset="0"/>
                <a:ea typeface="Tahoma" pitchFamily="34" charset="0"/>
                <a:cs typeface="Tahoma" pitchFamily="34" charset="0"/>
              </a:rPr>
              <a:t>metod</a:t>
            </a: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 ve tekniklerin araştırılması, çözüm önerilerinin geliştirilmesi, öneriler arasından öğretmen rehberliğinde belirlenenlerden birinin taslak öneriye dönüştürülmesi, tasarıma uygun araç-gereç ve malzemelere karar verilmesi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redboard-iks-fuar-standi-tasarimi-taslak-cizim.jpg"/>
          <p:cNvPicPr>
            <a:picLocks noChangeAspect="1"/>
          </p:cNvPicPr>
          <p:nvPr/>
        </p:nvPicPr>
        <p:blipFill>
          <a:blip r:embed="rId2" cstate="print"/>
          <a:stretch>
            <a:fillRect/>
          </a:stretch>
        </p:blipFill>
        <p:spPr>
          <a:xfrm>
            <a:off x="0" y="3140968"/>
            <a:ext cx="8820472" cy="3545582"/>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7.D.1- ÖZGÜN ÜRÜNÜMÜ TASARLIYORUM</a:t>
            </a:r>
            <a:endParaRPr lang="tr-TR" sz="3200" b="1" dirty="0"/>
          </a:p>
        </p:txBody>
      </p:sp>
      <p:sp>
        <p:nvSpPr>
          <p:cNvPr id="45057" name="Rectangle 1"/>
          <p:cNvSpPr>
            <a:spLocks noChangeArrowheads="1"/>
          </p:cNvSpPr>
          <p:nvPr/>
        </p:nvSpPr>
        <p:spPr bwMode="auto">
          <a:xfrm>
            <a:off x="179512" y="1057960"/>
            <a:ext cx="89644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4. Tasarımın modelini veya prototipini oluşturur.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Örnek ürünlerin üretim süreçleri ve gerekli kaynakların incelenmesi; uygulama aşamasında güvenlik önlemlerinin alınması; tasarımın çözümüne yönelik maket veya çizim yapılarak görselleştirilmesi; uygun araç-gereç ve malzemelerin temin edilerek tasarımın modeli yahut prototipinin oluşturulması üzerinde durulur.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PROTTT.jpg"/>
          <p:cNvPicPr>
            <a:picLocks noChangeAspect="1"/>
          </p:cNvPicPr>
          <p:nvPr/>
        </p:nvPicPr>
        <p:blipFill>
          <a:blip r:embed="rId2" cstate="print"/>
          <a:stretch>
            <a:fillRect/>
          </a:stretch>
        </p:blipFill>
        <p:spPr>
          <a:xfrm>
            <a:off x="0" y="3068960"/>
            <a:ext cx="5292080" cy="3789040"/>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7.D.1- ÖZGÜN ÜRÜNÜMÜ TASARLIYORUM</a:t>
            </a:r>
            <a:endParaRPr lang="tr-TR" sz="3200" b="1" dirty="0"/>
          </a:p>
        </p:txBody>
      </p:sp>
      <p:sp>
        <p:nvSpPr>
          <p:cNvPr id="44033" name="Rectangle 1"/>
          <p:cNvSpPr>
            <a:spLocks noChangeArrowheads="1"/>
          </p:cNvSpPr>
          <p:nvPr/>
        </p:nvSpPr>
        <p:spPr bwMode="auto">
          <a:xfrm>
            <a:off x="0" y="1095127"/>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5. Tasarımını belirlenen kriterlere göre değerlendirir.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 özgün, estetik, işlevsel, ergonomik, yapılabilir ve sürdürülebilir olması bakımından, sunu yapılarak iş birliği içerisinde değerlendirilir. Değerlendirme sürecinde öz değerlendirme ve akran değerlendirmesinden yararlanılır.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1. 6. Tasarladığı ürünü değerlendirme sonuçlarına göre yeniden yapılandırır. </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2-1-1030x304.jpg"/>
          <p:cNvPicPr>
            <a:picLocks noChangeAspect="1"/>
          </p:cNvPicPr>
          <p:nvPr/>
        </p:nvPicPr>
        <p:blipFill>
          <a:blip r:embed="rId2" cstate="print"/>
          <a:stretch>
            <a:fillRect/>
          </a:stretch>
        </p:blipFill>
        <p:spPr>
          <a:xfrm>
            <a:off x="0" y="2996952"/>
            <a:ext cx="9144000" cy="3861048"/>
          </a:xfrm>
          <a:prstGeom prst="rect">
            <a:avLst/>
          </a:prstGeom>
        </p:spPr>
      </p:pic>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0"/>
            <a:ext cx="9144000" cy="9807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tr-TR" sz="3200" b="1" dirty="0" smtClean="0"/>
              <a:t>7.D.2- BUNU BEN YAPTIM</a:t>
            </a:r>
            <a:endParaRPr lang="tr-TR" sz="3200" b="1" dirty="0"/>
          </a:p>
        </p:txBody>
      </p:sp>
      <p:sp>
        <p:nvSpPr>
          <p:cNvPr id="43014" name="Rectangle 6"/>
          <p:cNvSpPr>
            <a:spLocks noChangeArrowheads="1"/>
          </p:cNvSpPr>
          <p:nvPr/>
        </p:nvSpPr>
        <p:spPr bwMode="auto">
          <a:xfrm>
            <a:off x="179512" y="980728"/>
            <a:ext cx="871296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ders içinde yaptıkları bütün ürünleri veya seçtikleri ürünleri, öğretim yılı sonunda okul yönetimi, ders öğretmenleri ve velilerin de katılımlarıyla “Bunu Ben Yaptım” etkinliğinde görsel, sözel ve çoklu ortam sunularıyla birlikte sergilemeleri hedeflenmektedir. Öğrenciler sunumlarında ürünlerini sözel olarak anlatabilecekleri gibi tanıtım kartı, afiş, el broşürü gibi materyaller hazırlayarak da sergileyebilirler.</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D. 2. 1. Sergileyeceği ürün veya ürünlerini sunar.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Sergilenecek ürün veya ürünler için tanıtım materyalleri (kısa film, bilgisayar destekli sunum, tanıtım kartı, afiş, el broşürü vb.) hazırlanır.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4301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072" y="5026192"/>
            <a:ext cx="1891928" cy="189192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0016"/>
            <a:ext cx="2895600" cy="1838325"/>
          </a:xfrm>
          <a:prstGeom prst="rect">
            <a:avLst/>
          </a:prstGeom>
        </p:spPr>
      </p:pic>
      <p:sp>
        <p:nvSpPr>
          <p:cNvPr id="2" name="Yuvarlatılmış Dikdörtgen 1"/>
          <p:cNvSpPr/>
          <p:nvPr/>
        </p:nvSpPr>
        <p:spPr>
          <a:xfrm>
            <a:off x="3868502" y="5589240"/>
            <a:ext cx="2376264" cy="57606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dirty="0" smtClean="0"/>
              <a:t>TEŞEKKÜR EDERİZ</a:t>
            </a:r>
          </a:p>
        </p:txBody>
      </p:sp>
      <p:sp>
        <p:nvSpPr>
          <p:cNvPr id="9" name="Yuvarlatılmış Dikdörtgen 8"/>
          <p:cNvSpPr/>
          <p:nvPr/>
        </p:nvSpPr>
        <p:spPr>
          <a:xfrm>
            <a:off x="1691680" y="1052736"/>
            <a:ext cx="6120680" cy="115212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sz="4400" b="1" dirty="0"/>
              <a:t>7. SINIF DERS </a:t>
            </a:r>
            <a:r>
              <a:rPr lang="tr-TR" sz="4400" b="1" dirty="0" smtClean="0"/>
              <a:t>İÇERİĞİ</a:t>
            </a:r>
            <a:endParaRPr lang="tr-TR" dirty="0"/>
          </a:p>
        </p:txBody>
      </p:sp>
    </p:spTree>
    <p:extLst>
      <p:ext uri="{BB962C8B-B14F-4D97-AF65-F5344CB8AC3E}">
        <p14:creationId xmlns:p14="http://schemas.microsoft.com/office/powerpoint/2010/main" val="206361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124744"/>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1. 1. Teknoloji kavramını söyler.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Buluş, icat, keşif, bilim, teknik, teknoloji,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endüstri ve endüstri 4.0 kavramları üzerinde durulur.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6" name="5 Resim" descr="endüstri4.0.png"/>
          <p:cNvPicPr>
            <a:picLocks noChangeAspect="1"/>
          </p:cNvPicPr>
          <p:nvPr/>
        </p:nvPicPr>
        <p:blipFill>
          <a:blip r:embed="rId2" cstate="print"/>
          <a:stretch>
            <a:fillRect/>
          </a:stretch>
        </p:blipFill>
        <p:spPr>
          <a:xfrm>
            <a:off x="0" y="2348880"/>
            <a:ext cx="9144000" cy="4509120"/>
          </a:xfrm>
          <a:prstGeom prst="rect">
            <a:avLst/>
          </a:prstGeom>
        </p:spPr>
      </p:pic>
      <p:grpSp>
        <p:nvGrpSpPr>
          <p:cNvPr id="10" name="9 Grup"/>
          <p:cNvGrpSpPr/>
          <p:nvPr/>
        </p:nvGrpSpPr>
        <p:grpSpPr>
          <a:xfrm>
            <a:off x="0" y="0"/>
            <a:ext cx="9144000" cy="1196752"/>
            <a:chOff x="3316288" y="1806"/>
            <a:chExt cx="2080391" cy="1352254"/>
          </a:xfrm>
        </p:grpSpPr>
        <p:sp>
          <p:nvSpPr>
            <p:cNvPr id="11" name="10 Yuvarlatılmış Dikdörtgen"/>
            <p:cNvSpPr/>
            <p:nvPr/>
          </p:nvSpPr>
          <p:spPr>
            <a:xfrm>
              <a:off x="3316288" y="1806"/>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7.A.1-TEKNOLOJİ VE TASARIMIN ÖĞRENİYORUM</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94007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1. 2. Tasarım kavramını söyler.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Tasarımın endüstriyel tasarım, grafik tasarım, mimari ve çevre tasarımı alanlarından oluştuğu üzerinde durulur.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1. 3. Teknoloji ve tasarım arasındaki ilişkiyi ifade eder.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Bir üründen hareketle, teknoloji ve tasarım kavramlarının arasındaki ilişki ve birbirlerini nasıl etkiledikleri üzerinde durulur.</a:t>
            </a:r>
            <a:endPar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aphicFrame>
        <p:nvGraphicFramePr>
          <p:cNvPr id="6" name="5 Diyagram"/>
          <p:cNvGraphicFramePr/>
          <p:nvPr/>
        </p:nvGraphicFramePr>
        <p:xfrm>
          <a:off x="251520" y="3645024"/>
          <a:ext cx="835292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
          <p:cNvGrpSpPr/>
          <p:nvPr/>
        </p:nvGrpSpPr>
        <p:grpSpPr>
          <a:xfrm>
            <a:off x="0" y="0"/>
            <a:ext cx="9144000" cy="980728"/>
            <a:chOff x="3316288" y="1806"/>
            <a:chExt cx="2080391" cy="1352254"/>
          </a:xfrm>
        </p:grpSpPr>
        <p:sp>
          <p:nvSpPr>
            <p:cNvPr id="14" name="13 Yuvarlatılmış Dikdörtgen"/>
            <p:cNvSpPr/>
            <p:nvPr/>
          </p:nvSpPr>
          <p:spPr>
            <a:xfrm>
              <a:off x="3316288" y="1806"/>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7.A.1-TEKNOLOJİ VE TASARIMIN ÖĞRENİYORUM</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9024" y="260648"/>
            <a:ext cx="8784976" cy="523220"/>
          </a:xfrm>
          <a:prstGeom prst="rect">
            <a:avLst/>
          </a:prstGeom>
        </p:spPr>
        <p:txBody>
          <a:bodyPr wrap="square">
            <a:spAutoFit/>
          </a:bodyPr>
          <a:lstStyle/>
          <a:p>
            <a:pPr lvl="1" algn="ctr" fontAlgn="base">
              <a:spcBef>
                <a:spcPct val="0"/>
              </a:spcBef>
              <a:spcAft>
                <a:spcPct val="0"/>
              </a:spcAft>
              <a:tabLst>
                <a:tab pos="355600" algn="l"/>
              </a:tabLst>
            </a:pPr>
            <a:r>
              <a:rPr lang="tr-TR" sz="2800" b="1" dirty="0" smtClean="0">
                <a:latin typeface="Tahoma" pitchFamily="34" charset="0"/>
                <a:ea typeface="Tahoma" pitchFamily="34" charset="0"/>
                <a:cs typeface="Tahoma" pitchFamily="34" charset="0"/>
              </a:rPr>
              <a:t>7A. TEKNOLOJİ VE TASARIMIN TEMELLERİ</a:t>
            </a:r>
            <a:endParaRPr lang="tr-TR" sz="2800" dirty="0" smtClean="0">
              <a:latin typeface="Tahoma" pitchFamily="34" charset="0"/>
              <a:ea typeface="Tahoma" pitchFamily="34" charset="0"/>
              <a:cs typeface="Tahoma" pitchFamily="34" charset="0"/>
            </a:endParaRPr>
          </a:p>
        </p:txBody>
      </p:sp>
      <p:sp>
        <p:nvSpPr>
          <p:cNvPr id="24577" name="Rectangle 1"/>
          <p:cNvSpPr>
            <a:spLocks noChangeArrowheads="1"/>
          </p:cNvSpPr>
          <p:nvPr/>
        </p:nvSpPr>
        <p:spPr bwMode="auto">
          <a:xfrm>
            <a:off x="0" y="1124744"/>
            <a:ext cx="9144000" cy="255454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tx1"/>
                </a:solidFill>
                <a:effectLst/>
                <a:latin typeface="Tahoma" pitchFamily="34" charset="0"/>
                <a:ea typeface="Tahoma" pitchFamily="34" charset="0"/>
                <a:cs typeface="Tahoma" pitchFamily="34" charset="0"/>
              </a:rPr>
              <a:t>TT. 7. A. 1. 4. Teknoloji ve tasarım ürünlerine günlük hayattan örnekler verir.</a:t>
            </a:r>
            <a:endParaRPr kumimoji="0" lang="tr-TR" sz="2000" b="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u="none" strike="noStrike" cap="none" normalizeH="0" baseline="0" dirty="0" smtClean="0">
                <a:ln>
                  <a:noFill/>
                </a:ln>
                <a:solidFill>
                  <a:schemeClr val="tx1"/>
                </a:solidFill>
                <a:effectLst/>
                <a:latin typeface="Tahoma" pitchFamily="34" charset="0"/>
                <a:ea typeface="Tahoma" pitchFamily="34" charset="0"/>
                <a:cs typeface="Tahoma" pitchFamily="34" charset="0"/>
              </a:rPr>
              <a:t>Teknoloji ve tasarım ikilisinin hayatın günlük akışına yaptığı pozitif </a:t>
            </a:r>
            <a:r>
              <a:rPr lang="tr-TR" sz="2000" dirty="0" smtClean="0">
                <a:latin typeface="Tahoma" pitchFamily="34" charset="0"/>
                <a:ea typeface="Tahoma" pitchFamily="34" charset="0"/>
                <a:cs typeface="Tahoma" pitchFamily="34" charset="0"/>
              </a:rPr>
              <a:t> ve </a:t>
            </a:r>
            <a:r>
              <a:rPr kumimoji="0" lang="tr-TR" sz="2000" b="0" u="none" strike="noStrike" cap="none" normalizeH="0" baseline="0" dirty="0" smtClean="0">
                <a:ln>
                  <a:noFill/>
                </a:ln>
                <a:solidFill>
                  <a:schemeClr val="tx1"/>
                </a:solidFill>
                <a:effectLst/>
                <a:latin typeface="Tahoma" pitchFamily="34" charset="0"/>
                <a:ea typeface="Tahoma" pitchFamily="34" charset="0"/>
                <a:cs typeface="Tahoma" pitchFamily="34" charset="0"/>
              </a:rPr>
              <a:t>negatif etkilerinin var olduğu vurgulanır. Günlük hayatta karşılaştığı problemlerin çözümünde teknoloji ve tasarımın önemi üzerinde durulur.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tx1"/>
                </a:solidFill>
                <a:effectLst/>
                <a:latin typeface="Tahoma" pitchFamily="34" charset="0"/>
                <a:ea typeface="Tahoma" pitchFamily="34" charset="0"/>
                <a:cs typeface="Tahoma" pitchFamily="34" charset="0"/>
              </a:rPr>
              <a:t>TT.7. A. 1. 5. Ülkemiz ile dünyadaki teknolojik gelişmeleri karşılaştırır.</a:t>
            </a:r>
            <a:endParaRPr kumimoji="0" lang="tr-TR" sz="2000" b="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u="none" strike="noStrike" cap="none" normalizeH="0" baseline="0" dirty="0" smtClean="0">
                <a:ln>
                  <a:noFill/>
                </a:ln>
                <a:solidFill>
                  <a:schemeClr val="tx1"/>
                </a:solidFill>
                <a:effectLst/>
                <a:latin typeface="Tahoma" pitchFamily="34" charset="0"/>
                <a:ea typeface="Tahoma" pitchFamily="34" charset="0"/>
                <a:cs typeface="Tahoma" pitchFamily="34" charset="0"/>
              </a:rPr>
              <a:t>Bir üründen hareketle, ülkemiz ve dünyadaki teknolojinin (beyaz eşya, otomobil, telefon, gemi yapımı, tarım makineleri vb.) tarihsel gelişimi üzerinde durulabilir.</a:t>
            </a:r>
          </a:p>
        </p:txBody>
      </p:sp>
      <p:pic>
        <p:nvPicPr>
          <p:cNvPr id="6" name="5 Resim" descr="TARİHİ.jpg"/>
          <p:cNvPicPr>
            <a:picLocks noChangeAspect="1"/>
          </p:cNvPicPr>
          <p:nvPr/>
        </p:nvPicPr>
        <p:blipFill>
          <a:blip r:embed="rId2" cstate="print"/>
          <a:stretch>
            <a:fillRect/>
          </a:stretch>
        </p:blipFill>
        <p:spPr>
          <a:xfrm>
            <a:off x="0" y="3789040"/>
            <a:ext cx="9144000" cy="3068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 name="6 Grup"/>
          <p:cNvGrpSpPr/>
          <p:nvPr/>
        </p:nvGrpSpPr>
        <p:grpSpPr>
          <a:xfrm>
            <a:off x="0" y="0"/>
            <a:ext cx="9144000" cy="1124744"/>
            <a:chOff x="3316288" y="1806"/>
            <a:chExt cx="2080391" cy="1352254"/>
          </a:xfrm>
        </p:grpSpPr>
        <p:sp>
          <p:nvSpPr>
            <p:cNvPr id="8" name="7 Yuvarlatılmış Dikdörtgen"/>
            <p:cNvSpPr/>
            <p:nvPr/>
          </p:nvSpPr>
          <p:spPr>
            <a:xfrm>
              <a:off x="3316288" y="1806"/>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7A-TEKNOLOJİ VE TASARIMIN TEMELLERİ</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124744"/>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Bu ünitede; öğrencilerin sanat/tasarım elemanlarını ve tasarım ilkelerini kullanarak oluşturdukları fikirlerini taslak, teknik çizim, maket vb. ile ifade edebilmesi amaçlanmıştır.</a:t>
            </a:r>
          </a:p>
        </p:txBody>
      </p:sp>
      <p:pic>
        <p:nvPicPr>
          <p:cNvPr id="6" name="5 Resim" descr="maket1.jpg"/>
          <p:cNvPicPr>
            <a:picLocks noChangeAspect="1"/>
          </p:cNvPicPr>
          <p:nvPr/>
        </p:nvPicPr>
        <p:blipFill>
          <a:blip r:embed="rId2" cstate="print"/>
          <a:stretch>
            <a:fillRect/>
          </a:stretch>
        </p:blipFill>
        <p:spPr>
          <a:xfrm>
            <a:off x="0" y="3429000"/>
            <a:ext cx="4499991"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6 Resim" descr="maket2.jpg"/>
          <p:cNvPicPr>
            <a:picLocks noChangeAspect="1"/>
          </p:cNvPicPr>
          <p:nvPr/>
        </p:nvPicPr>
        <p:blipFill>
          <a:blip r:embed="rId3" cstate="print"/>
          <a:stretch>
            <a:fillRect/>
          </a:stretch>
        </p:blipFill>
        <p:spPr>
          <a:xfrm>
            <a:off x="4499992" y="3429000"/>
            <a:ext cx="4572000" cy="3429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8" name="7 Grup"/>
          <p:cNvGrpSpPr/>
          <p:nvPr/>
        </p:nvGrpSpPr>
        <p:grpSpPr>
          <a:xfrm>
            <a:off x="0" y="0"/>
            <a:ext cx="9144000" cy="980728"/>
            <a:chOff x="3316288" y="1807"/>
            <a:chExt cx="2080391" cy="1352254"/>
          </a:xfrm>
        </p:grpSpPr>
        <p:sp>
          <p:nvSpPr>
            <p:cNvPr id="9" name="8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7.A.2-TEMEL TASARIMIN</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12474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2. 1. Sanat/tasarım elemanlarını ifade eder.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Çizgi, renk, doku, mekân, biçim/formun elemanlarının bir fikri ifade ederken nasıl kullanılabileceği örnekler üzerinden gösterilir.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TT. 7. A. 2. 2. Sanat/tasarım elemanlarını bir ürün üzerinde gösterir.</a:t>
            </a:r>
            <a:endPar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İki veya üç boyutlu bir tasarım ürünü incelenebilir. Örneğin afiş tasarımları incelenirken çevre bilinci ve tasarruf gibi konularda duyarlılık değeri üzerinde durulabilir</a:t>
            </a:r>
            <a:r>
              <a:rPr kumimoji="0" lang="tr-T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p:txBody>
      </p:sp>
      <p:pic>
        <p:nvPicPr>
          <p:cNvPr id="7" name="6 Resim" descr="autocad-basit-cizim-ornekleri-01.png"/>
          <p:cNvPicPr>
            <a:picLocks noChangeAspect="1"/>
          </p:cNvPicPr>
          <p:nvPr/>
        </p:nvPicPr>
        <p:blipFill>
          <a:blip r:embed="rId2" cstate="print"/>
          <a:stretch>
            <a:fillRect/>
          </a:stretch>
        </p:blipFill>
        <p:spPr>
          <a:xfrm>
            <a:off x="4151464" y="4012552"/>
            <a:ext cx="4992536" cy="2845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renk.jpg"/>
          <p:cNvPicPr>
            <a:picLocks noChangeAspect="1"/>
          </p:cNvPicPr>
          <p:nvPr/>
        </p:nvPicPr>
        <p:blipFill>
          <a:blip r:embed="rId3" cstate="print"/>
          <a:stretch>
            <a:fillRect/>
          </a:stretch>
        </p:blipFill>
        <p:spPr>
          <a:xfrm>
            <a:off x="0" y="3915054"/>
            <a:ext cx="3923928" cy="2942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9 Grup"/>
          <p:cNvGrpSpPr/>
          <p:nvPr/>
        </p:nvGrpSpPr>
        <p:grpSpPr>
          <a:xfrm>
            <a:off x="0" y="0"/>
            <a:ext cx="9144000" cy="980728"/>
            <a:chOff x="3316288" y="1807"/>
            <a:chExt cx="2080391" cy="1352254"/>
          </a:xfrm>
        </p:grpSpPr>
        <p:sp>
          <p:nvSpPr>
            <p:cNvPr id="11" name="10 Yuvarlatılmış Dikdörtgen"/>
            <p:cNvSpPr/>
            <p:nvPr/>
          </p:nvSpPr>
          <p:spPr>
            <a:xfrm>
              <a:off x="3316288" y="1807"/>
              <a:ext cx="2080391" cy="13522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Yuvarlatılmış Dikdörtgen 4"/>
            <p:cNvSpPr/>
            <p:nvPr/>
          </p:nvSpPr>
          <p:spPr>
            <a:xfrm>
              <a:off x="3382300" y="67818"/>
              <a:ext cx="1948367" cy="12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7.A.2-TEMEL TASARIMIN</a:t>
              </a:r>
              <a:endParaRPr lang="tr-TR" sz="2100" b="1" kern="1200" dirty="0"/>
            </a:p>
          </p:txBody>
        </p:sp>
      </p:grpSp>
      <p:sp>
        <p:nvSpPr>
          <p:cNvPr id="2" name="Altbilgi Yer Tutucusu 1"/>
          <p:cNvSpPr>
            <a:spLocks noGrp="1"/>
          </p:cNvSpPr>
          <p:nvPr>
            <p:ph type="ftr" sz="quarter" idx="11"/>
          </p:nvPr>
        </p:nvSpPr>
        <p:spPr/>
        <p:txBody>
          <a:bodyPr/>
          <a:lstStyle/>
          <a:p>
            <a:r>
              <a:rPr lang="tr-TR" smtClean="0"/>
              <a:t>ne-nasil.net &amp; yapalim.net</a:t>
            </a: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587</TotalTime>
  <Words>2482</Words>
  <Application>Microsoft Office PowerPoint</Application>
  <PresentationFormat>Ekran Gösterisi (4:3)</PresentationFormat>
  <Paragraphs>231</Paragraphs>
  <Slides>44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44</vt:i4>
      </vt:variant>
    </vt:vector>
  </HeadingPairs>
  <TitlesOfParts>
    <vt:vector size="51" baseType="lpstr">
      <vt:lpstr>Arial</vt:lpstr>
      <vt:lpstr>Calibri</vt:lpstr>
      <vt:lpstr>Century Gothic</vt:lpstr>
      <vt:lpstr>Tahoma</vt:lpstr>
      <vt:lpstr>Times New Roman</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Burhan</dc:creator>
  <cp:lastModifiedBy>Cihat YALCIN</cp:lastModifiedBy>
  <cp:revision>77</cp:revision>
  <dcterms:created xsi:type="dcterms:W3CDTF">2017-08-30T19:32:33Z</dcterms:created>
  <dcterms:modified xsi:type="dcterms:W3CDTF">2018-07-12T06:23:59Z</dcterms:modified>
</cp:coreProperties>
</file>