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3" r:id="rId13"/>
    <p:sldId id="292" r:id="rId14"/>
    <p:sldId id="267" r:id="rId15"/>
    <p:sldId id="294" r:id="rId16"/>
    <p:sldId id="295" r:id="rId17"/>
    <p:sldId id="296" r:id="rId18"/>
    <p:sldId id="268" r:id="rId19"/>
    <p:sldId id="297" r:id="rId20"/>
    <p:sldId id="298" r:id="rId21"/>
    <p:sldId id="299" r:id="rId22"/>
    <p:sldId id="269" r:id="rId23"/>
    <p:sldId id="300" r:id="rId24"/>
    <p:sldId id="301" r:id="rId25"/>
    <p:sldId id="270" r:id="rId26"/>
    <p:sldId id="302" r:id="rId27"/>
    <p:sldId id="303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90" r:id="rId47"/>
    <p:sldId id="291" r:id="rId48"/>
    <p:sldId id="289" r:id="rId49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31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75C1E-5927-4173-A4ED-885D428689B5}" type="datetimeFigureOut">
              <a:rPr lang="tr-TR" smtClean="0"/>
              <a:pPr/>
              <a:t>11.07.2018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07497-93B5-4925-A91C-0CE7A0B9376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60" y="-9313"/>
            <a:ext cx="1288040" cy="12880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39"/>
            <a:ext cx="2096846" cy="133122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619672" y="0"/>
            <a:ext cx="57357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TEKNOLOJİ TASARIM DERSİ</a:t>
            </a:r>
            <a:endParaRPr lang="tr-TR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547664" y="2355726"/>
            <a:ext cx="6120680" cy="216024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 smtClean="0"/>
              <a:t>YENİ ÖĞRETİM PROGRAMI </a:t>
            </a:r>
          </a:p>
          <a:p>
            <a:pPr algn="ctr"/>
            <a:r>
              <a:rPr lang="tr-TR" sz="3600" dirty="0" smtClean="0"/>
              <a:t>TANITIM SUNUMU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TT2017\BK SUNU\Yeni klasör\Untitled 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TT2017\BK SUNU\Yeni klasör\Untitled 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T2017\BK SUNU\Yeni klasör\Untitled 1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T2017\BK SUNU\Yeni klasör\Untitled 11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TT2017\BK SUNU\Yeni klasör\Untitled 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T2017\BK SUNU\Yeni klasör\Untitled 1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TT2017\BK SUNU\Yeni klasör\Untitled 12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TT2017\BK SUNU\Yeni klasör\Untitled 1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TT2017\BK SUNU\Yeni klasör\Untitled 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TT2017\BK SUNU\Yeni klasör\Untitled 1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T2017\BK SUNU\Yeni klasör\Untitled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TT2017\BK SUNU\Yeni klasör\Untitled 13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T2017\BK SUNU\Yeni klasör\Untitled 13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TT2017\BK SUNU\Yeni klasör\Untitled 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TT2017\BK SUNU\Yeni klasör\Untitled 1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TT2017\BK SUNU\Yeni klasör\Untitled 14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TT2017\BK SUNU\Yeni klasör\Untitled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TT2017\BK SUNU\Yeni klasör\Untitled 15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TT2017\BK SUNU\Yeni klasör\Untitled 15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TT2017\BK SUNU\Yeni klasör\Untitled 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TT2017\BK SUNU\Yeni klasör\Untitled 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TT2017\BK SUNU\Yeni klasör\Untitled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TT2017\BK SUNU\Yeni klasör\Untitled 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TT2017\BK SUNU\Yeni klasör\Untitled 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TT2017\BK SUNU\Yeni klasör\Untitled 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TT2017\BK SUNU\Yeni klasör\Untitled 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TT2017\BK SUNU\Yeni klasör\Untitled 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TT2017\BK SUNU\Yeni klasör\Untitled 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TT2017\BK SUNU\Yeni klasör\Untitled 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TT2017\BK SUNU\Yeni klasör\Untitled 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TT2017\BK SUNU\Yeni klasör\Untitled 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TT2017\BK SUNU\Yeni klasör\Untitled 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T2017\BK SUNU\Yeni klasör\Untitled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TT2017\BK SUNU\Yeni klasör\Untitled 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TT2017\BK SUNU\Yeni klasör\Untitled 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TT2017\BK SUNU\Yeni klasör\Untitled 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TT2017\BK SUNU\Yeni klasör\Untitled 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TT2017\BK SUNU\Yeni klasör\Untitled 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D:\TT2017\BK SUNU\Yeni klasör\Untitled 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T2017\BK SUNU\Yeni klasör\Untitled 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TT2017\BK SUNU\Yeni klasör\Untitled 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34619"/>
            <a:ext cx="2592288" cy="259228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7574"/>
            <a:ext cx="3684753" cy="2339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TT2017\BK SUNU\Yeni klasör\Untitled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TT2017\BK SUNU\Yeni klasör\Untitled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465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TT2017\BK SUNU\Yeni klasör\Untitled 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T2017\BK SUNU\Yeni klasör\Untitled 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TT2017\BK SUNU\Yeni klasör\Untitled 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</Words>
  <Application>Microsoft Office PowerPoint</Application>
  <PresentationFormat>Ekran Gösterisi (16:9)</PresentationFormat>
  <Paragraphs>3</Paragraphs>
  <Slides>48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51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BAKİ</dc:creator>
  <cp:lastModifiedBy>Cihat YALCIN</cp:lastModifiedBy>
  <cp:revision>19</cp:revision>
  <dcterms:created xsi:type="dcterms:W3CDTF">2017-09-04T15:18:09Z</dcterms:created>
  <dcterms:modified xsi:type="dcterms:W3CDTF">2018-07-11T07:31:09Z</dcterms:modified>
</cp:coreProperties>
</file>