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69" r:id="rId16"/>
    <p:sldId id="270" r:id="rId17"/>
    <p:sldId id="273" r:id="rId18"/>
    <p:sldId id="272" r:id="rId19"/>
    <p:sldId id="275" r:id="rId2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30B664-CB1B-4B19-9923-13F30BA74895}" type="datetimeFigureOut">
              <a:rPr lang="tr-TR" smtClean="0"/>
              <a:t>11.07.2018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C7B5C9-EBBD-42BA-BFCC-227FC7CD2CDB}" type="slidenum">
              <a:rPr lang="tr-TR" smtClean="0"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72" y="4950667"/>
            <a:ext cx="1891928" cy="189192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20642"/>
            <a:ext cx="2895600" cy="1838325"/>
          </a:xfrm>
          <a:prstGeom prst="rect">
            <a:avLst/>
          </a:prstGeom>
        </p:spPr>
      </p:pic>
      <p:sp>
        <p:nvSpPr>
          <p:cNvPr id="7" name="Yuvarlatılmış Dikdörtgen 6"/>
          <p:cNvSpPr/>
          <p:nvPr/>
        </p:nvSpPr>
        <p:spPr>
          <a:xfrm>
            <a:off x="2555776" y="2564904"/>
            <a:ext cx="3816424" cy="148988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Teknoloji ve Tasarımı Öğreniyorum</a:t>
            </a:r>
          </a:p>
          <a:p>
            <a:pPr algn="ctr"/>
            <a:endParaRPr lang="tr-TR" dirty="0"/>
          </a:p>
        </p:txBody>
      </p:sp>
      <p:sp>
        <p:nvSpPr>
          <p:cNvPr id="8" name="Yuvarlatılmış Dikdörtgen 7"/>
          <p:cNvSpPr/>
          <p:nvPr/>
        </p:nvSpPr>
        <p:spPr>
          <a:xfrm>
            <a:off x="539552" y="1484784"/>
            <a:ext cx="8280920" cy="6194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TEKNOLOJİ VE TASARIMIN TEMELLERİ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5925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12677"/>
            <a:ext cx="439248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522"/>
            <a:ext cx="5148065" cy="354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732"/>
            <a:ext cx="4139952" cy="696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4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KEŞİF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Keşif kelimesinde de bulmak söz konusudur ancak burada coğrafi bir durum söz konusudur. Yani yeni bir gezegenin veya kara parçasının bulunması. 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96873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8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66429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4" t="19470" r="-1844" b="-3192"/>
          <a:stretch/>
        </p:blipFill>
        <p:spPr bwMode="auto">
          <a:xfrm>
            <a:off x="3131840" y="260648"/>
            <a:ext cx="6003598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9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İCAT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İcatta ise elde olan olanaklardan insanların hayatını  kolaylaştıran, çoğu zaman bir sorunu çözen bir ürünün ortaya çıkarılması söz konusudur. Her icadın bir mucidi vardır. </a:t>
            </a:r>
            <a:endParaRPr lang="tr-TR" sz="4000" dirty="0"/>
          </a:p>
          <a:p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1504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7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188640"/>
            <a:ext cx="9154941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2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İNAVASYON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İnovasyon</a:t>
            </a:r>
            <a:r>
              <a:rPr lang="tr-TR" dirty="0"/>
              <a:t>, "yeni ve değişik </a:t>
            </a:r>
            <a:r>
              <a:rPr lang="tr-TR" dirty="0" err="1"/>
              <a:t>birşey</a:t>
            </a:r>
            <a:r>
              <a:rPr lang="tr-TR" dirty="0"/>
              <a:t> yapmak" anlamındaki Latince "</a:t>
            </a:r>
            <a:r>
              <a:rPr lang="tr-TR" dirty="0" err="1"/>
              <a:t>innovare</a:t>
            </a:r>
            <a:r>
              <a:rPr lang="tr-TR" dirty="0"/>
              <a:t>" kökünden türetilmiştir . Türkçe karşılığı olarak kullanılan “yenilenme” denilebilir. Bizler bir  </a:t>
            </a:r>
            <a:r>
              <a:rPr lang="tr-TR" dirty="0" err="1"/>
              <a:t>inovasyon</a:t>
            </a:r>
            <a:r>
              <a:rPr lang="tr-TR" dirty="0"/>
              <a:t> ürünü olan  cep telefonunu kullandığımızda  telefon adını kullanmaktan vazgeçemeyiz çünkü </a:t>
            </a:r>
            <a:r>
              <a:rPr lang="tr-TR" dirty="0" err="1"/>
              <a:t>inovasyonda</a:t>
            </a:r>
            <a:r>
              <a:rPr lang="tr-TR" dirty="0"/>
              <a:t> var olan icadın geliştirilmesi söz </a:t>
            </a:r>
            <a:r>
              <a:rPr lang="tr-TR" smtClean="0"/>
              <a:t>konusudurEğitimhane.Co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3636295" y="3244334"/>
            <a:ext cx="1871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Eğitimhane.Com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6556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Buluş, </a:t>
            </a:r>
            <a:r>
              <a:rPr lang="tr-TR" dirty="0" err="1" smtClean="0"/>
              <a:t>Keşif,İcat</a:t>
            </a:r>
            <a:r>
              <a:rPr lang="tr-TR" dirty="0" smtClean="0"/>
              <a:t> VE </a:t>
            </a:r>
            <a:r>
              <a:rPr lang="tr-TR" dirty="0" err="1" smtClean="0"/>
              <a:t>İnovasyon</a:t>
            </a:r>
            <a:r>
              <a:rPr lang="tr-TR" dirty="0" smtClean="0"/>
              <a:t> </a:t>
            </a:r>
            <a:r>
              <a:rPr lang="tr-TR" dirty="0" err="1" smtClean="0"/>
              <a:t>arasınadaki</a:t>
            </a:r>
            <a:r>
              <a:rPr lang="tr-TR" dirty="0" smtClean="0"/>
              <a:t> farklar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4314"/>
            <a:ext cx="8640959" cy="528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866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72" y="4950667"/>
            <a:ext cx="1891928" cy="189192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20642"/>
            <a:ext cx="2895600" cy="1838325"/>
          </a:xfrm>
          <a:prstGeom prst="rect">
            <a:avLst/>
          </a:prstGeom>
        </p:spPr>
      </p:pic>
      <p:sp>
        <p:nvSpPr>
          <p:cNvPr id="7" name="Yuvarlatılmış Dikdörtgen 6"/>
          <p:cNvSpPr/>
          <p:nvPr/>
        </p:nvSpPr>
        <p:spPr>
          <a:xfrm>
            <a:off x="2699792" y="3356992"/>
            <a:ext cx="3816424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Teknoloji ve Tasarımı </a:t>
            </a:r>
            <a:r>
              <a:rPr lang="tr-TR" dirty="0" smtClean="0"/>
              <a:t>Öğreniyorum</a:t>
            </a:r>
            <a:endParaRPr lang="tr-TR" dirty="0"/>
          </a:p>
        </p:txBody>
      </p:sp>
      <p:sp>
        <p:nvSpPr>
          <p:cNvPr id="8" name="Yuvarlatılmış Dikdörtgen 7"/>
          <p:cNvSpPr/>
          <p:nvPr/>
        </p:nvSpPr>
        <p:spPr>
          <a:xfrm>
            <a:off x="611560" y="1698025"/>
            <a:ext cx="8280920" cy="619472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TEKNOLOJİ VE TASARIMIN TEMELLERİ</a:t>
            </a:r>
            <a:endParaRPr lang="tr-TR" sz="3200" dirty="0"/>
          </a:p>
        </p:txBody>
      </p:sp>
      <p:sp>
        <p:nvSpPr>
          <p:cNvPr id="2" name="Yuvarlatılmış Dikdörtgen 1"/>
          <p:cNvSpPr/>
          <p:nvPr/>
        </p:nvSpPr>
        <p:spPr>
          <a:xfrm>
            <a:off x="3419872" y="5608599"/>
            <a:ext cx="2376264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TEŞEKKÜR EDERİZ</a:t>
            </a:r>
          </a:p>
        </p:txBody>
      </p:sp>
    </p:spTree>
    <p:extLst>
      <p:ext uri="{BB962C8B-B14F-4D97-AF65-F5344CB8AC3E}">
        <p14:creationId xmlns:p14="http://schemas.microsoft.com/office/powerpoint/2010/main" val="132861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tr-TR" sz="3200" dirty="0" smtClean="0"/>
              <a:t>Teknoloji ve Tasarım Dersi Öğretim Programı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dirty="0" smtClean="0"/>
              <a:t>Teknoloji geliştirme süreci ile ilgili temel bilgiler kazandırmak,</a:t>
            </a:r>
          </a:p>
          <a:p>
            <a:pPr marL="0" indent="0">
              <a:buNone/>
            </a:pPr>
            <a:r>
              <a:rPr lang="tr-TR" sz="2000" dirty="0" smtClean="0"/>
              <a:t>• Tasarım süreci ile ilgili temel bilgiler kazandırmak,</a:t>
            </a:r>
          </a:p>
          <a:p>
            <a:pPr marL="0" indent="0">
              <a:buNone/>
            </a:pPr>
            <a:r>
              <a:rPr lang="tr-TR" sz="2000" dirty="0" smtClean="0"/>
              <a:t>• Öğrencilerin, günlük yaşamda karşılaştıkları sorunların çözümüne ilişkin sorumluluk almalarını</a:t>
            </a:r>
          </a:p>
          <a:p>
            <a:pPr marL="0" indent="0">
              <a:buNone/>
            </a:pPr>
            <a:r>
              <a:rPr lang="tr-TR" sz="2000" dirty="0" smtClean="0"/>
              <a:t>ve bu sorunların çözümünde teknoloji geliştirme süreçlerini ve tasarım becerilerini kullanmalarını</a:t>
            </a:r>
          </a:p>
          <a:p>
            <a:pPr marL="0" indent="0">
              <a:buNone/>
            </a:pPr>
            <a:r>
              <a:rPr lang="tr-TR" sz="2000" dirty="0" smtClean="0"/>
              <a:t>sağlamak,</a:t>
            </a:r>
          </a:p>
          <a:p>
            <a:pPr marL="0" indent="0">
              <a:buNone/>
            </a:pPr>
            <a:r>
              <a:rPr lang="tr-TR" sz="2000" dirty="0" smtClean="0"/>
              <a:t>• Uzman tasarımcıların uyguladığı problem belirleme ve şartlara göre en uygun çözüm önerisi</a:t>
            </a:r>
          </a:p>
          <a:p>
            <a:pPr marL="0" indent="0">
              <a:buNone/>
            </a:pPr>
            <a:r>
              <a:rPr lang="tr-TR" sz="2000" dirty="0" smtClean="0"/>
              <a:t>geliştirme süreçlerini anlamaya yardımcı olmak,</a:t>
            </a:r>
          </a:p>
          <a:p>
            <a:pPr marL="0" indent="0">
              <a:buNone/>
            </a:pPr>
            <a:r>
              <a:rPr lang="tr-TR" sz="2000" dirty="0" smtClean="0"/>
              <a:t>• Sosyal becerilerin (iş birliği, iletişim becerileri, başkalarının fikirlerine saygı gösterme, grup ortamında kendi fikrini verilerle destekleyebilme, eleştiriyi olgunlukla karşılama vb.) gelişmesine yardımcı olmak</a:t>
            </a:r>
          </a:p>
          <a:p>
            <a:endParaRPr lang="tr-TR" sz="2000" dirty="0" smtClean="0"/>
          </a:p>
        </p:txBody>
      </p:sp>
    </p:spTree>
    <p:extLst>
      <p:ext uri="{BB962C8B-B14F-4D97-AF65-F5344CB8AC3E}">
        <p14:creationId xmlns:p14="http://schemas.microsoft.com/office/powerpoint/2010/main" val="28606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Teknoloji ve Tasarım Dersi Öğretim Programı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dirty="0" smtClean="0"/>
              <a:t>• Teknoloji ve tasarım bilgi birikiminin toplum, ekonomi ve doğal kaynaklara ilişkin  kalkınma konularındaki etkisinin farkına varmalarına yardımcı olmak,</a:t>
            </a:r>
          </a:p>
          <a:p>
            <a:pPr marL="0" indent="0">
              <a:buNone/>
            </a:pPr>
            <a:r>
              <a:rPr lang="tr-TR" dirty="0" smtClean="0"/>
              <a:t>• Karşılaşılan sorunlara geri dönüştürülebilir ya da atık malzemeler kullanarak, bilimsel yöntemlerle ve teknoloji- tasarım süreçleriyle çözüm sağlamak,</a:t>
            </a:r>
          </a:p>
          <a:p>
            <a:pPr marL="0" indent="0">
              <a:buNone/>
            </a:pPr>
            <a:r>
              <a:rPr lang="tr-TR" dirty="0" smtClean="0"/>
              <a:t>• Birey, çevre, toplum ve teknoloji arasındaki etkileşimi fark etmelerine yardımcı olmak,</a:t>
            </a:r>
          </a:p>
          <a:p>
            <a:pPr marL="0" indent="0">
              <a:buNone/>
            </a:pPr>
            <a:r>
              <a:rPr lang="tr-TR" dirty="0" smtClean="0"/>
              <a:t>• Öğrencileri kapasiteleri konusunda bilinçlendirmek ve farkındalık yaratmak,</a:t>
            </a:r>
          </a:p>
          <a:p>
            <a:pPr marL="0" indent="0">
              <a:buNone/>
            </a:pPr>
            <a:r>
              <a:rPr lang="tr-TR" dirty="0" smtClean="0"/>
              <a:t>• Yaratıcı düşünme becerileri kazandırmak,</a:t>
            </a:r>
          </a:p>
          <a:p>
            <a:pPr marL="0" indent="0">
              <a:buNone/>
            </a:pPr>
            <a:r>
              <a:rPr lang="tr-TR" dirty="0" smtClean="0"/>
              <a:t>• Problem tanımlama ve çözme (</a:t>
            </a:r>
            <a:r>
              <a:rPr lang="tr-TR" dirty="0" err="1" smtClean="0"/>
              <a:t>minds</a:t>
            </a:r>
            <a:r>
              <a:rPr lang="tr-TR" dirty="0" smtClean="0"/>
              <a:t>-on), uygulama (</a:t>
            </a:r>
            <a:r>
              <a:rPr lang="tr-TR" dirty="0" err="1" smtClean="0"/>
              <a:t>hands</a:t>
            </a:r>
            <a:r>
              <a:rPr lang="tr-TR" dirty="0" smtClean="0"/>
              <a:t>-on) becerilerinin geliştirilmesine   yardımcı olmak,</a:t>
            </a:r>
          </a:p>
          <a:p>
            <a:pPr marL="0" indent="0">
              <a:buNone/>
            </a:pPr>
            <a:r>
              <a:rPr lang="tr-TR" dirty="0" smtClean="0"/>
              <a:t>• Görselleştirme becerilerini geliştirmek,</a:t>
            </a:r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29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567442"/>
              </p:ext>
            </p:extLst>
          </p:nvPr>
        </p:nvGraphicFramePr>
        <p:xfrm>
          <a:off x="0" y="-2"/>
          <a:ext cx="9144001" cy="6597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4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2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11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/>
                      </a:r>
                      <a:br>
                        <a:rPr lang="tr-TR" sz="2000" dirty="0">
                          <a:effectLst/>
                        </a:rPr>
                      </a:br>
                      <a:r>
                        <a:rPr lang="tr-TR" sz="2000" dirty="0">
                          <a:effectLst/>
                        </a:rPr>
                        <a:t>SINIF</a:t>
                      </a:r>
                      <a:endParaRPr lang="tr-TR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ÖĞRENME ALANI</a:t>
                      </a:r>
                      <a:endParaRPr lang="tr-TR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ÜNİTE BAŞLIKLARI</a:t>
                      </a:r>
                      <a:endParaRPr lang="tr-TR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KAZANIM SAYILARI</a:t>
                      </a:r>
                      <a:endParaRPr lang="tr-TR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ÖNGÖRÜLEN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r>
                        <a:rPr lang="tr-TR" sz="1600" dirty="0">
                          <a:effectLst/>
                        </a:rPr>
                        <a:t>DERS SAATİ</a:t>
                      </a:r>
                      <a:endParaRPr lang="tr-T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290"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4800" dirty="0">
                          <a:effectLst/>
                        </a:rPr>
                        <a:t>7</a:t>
                      </a:r>
                      <a:endParaRPr lang="tr-TR" sz="4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TEKNOLOJİ VE TASARIMIN DOĞASI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Teknoloji ve Tasarımı Öğreniyorum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6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2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89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Temel Tasarım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7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6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89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YAŞAM VE TEKNOLOJİ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Bilgisayar Destekli Tasarım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5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10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9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Döngüsel Tasarım Süreci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6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6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89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İNSAN VE YAPILI ÇEVRE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Mimari Tasarım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15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6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89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Ürün Geliştirme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9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12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778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İHTİYAÇLAR VE YARATICILIK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Enerjinin Dönüşümü ve Tasarımı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3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6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67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Engelsiz Yaşam Teknolojileri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4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6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67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TASARIM VE TEKNOLOJİK ÇÖZÜM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Özgün Eserimi Tasarlıyorum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19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14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89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Bunu Ben Yaptım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2</a:t>
                      </a:r>
                      <a:endParaRPr lang="tr-T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4</a:t>
                      </a:r>
                      <a:endParaRPr lang="tr-T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3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38138"/>
          </a:xfrm>
        </p:spPr>
        <p:txBody>
          <a:bodyPr>
            <a:normAutofit fontScale="90000"/>
          </a:bodyPr>
          <a:lstStyle/>
          <a:p>
            <a:pPr algn="l"/>
            <a:r>
              <a:rPr lang="tr-TR" dirty="0" smtClean="0"/>
              <a:t>Teknoloji ve Tasarımı Öğreniyorum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1484784"/>
            <a:ext cx="8147248" cy="4641379"/>
          </a:xfrm>
        </p:spPr>
        <p:txBody>
          <a:bodyPr/>
          <a:lstStyle/>
          <a:p>
            <a:r>
              <a:rPr lang="tr-TR" dirty="0" smtClean="0"/>
              <a:t>Teknoloji Nedir?</a:t>
            </a:r>
          </a:p>
          <a:p>
            <a:r>
              <a:rPr lang="tr-TR" dirty="0" smtClean="0"/>
              <a:t>Teknoloji: Genelde, insan yeteneklerini genişletmek ve insan ihtiyaçlarını karşılamak için kullanılan bilgi diyebiliriz. Teknoloji insanların kendi amaçlarına uygun olarak doğal dünyayı kullanmasıdır. Teknoloji, bilimi kullanarak hayatı kolaylaştırmak için yapılan her şeydir.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8798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87986"/>
            <a:ext cx="1905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62972"/>
            <a:ext cx="2124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7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Teknoloji ve Tasarımı Öğreniyorum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Tasarım Nedir?</a:t>
            </a:r>
          </a:p>
          <a:p>
            <a:r>
              <a:rPr lang="tr-TR" dirty="0" smtClean="0"/>
              <a:t>Tasarım: Bir şeyi zihinde canlandırma biçimlendirme, kurma, hayal etme ,planlama diyebiliriz.</a:t>
            </a:r>
          </a:p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3851920" cy="292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5292080" cy="292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46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tr-TR" dirty="0"/>
              <a:t>Teknoloji ve Tasarım ilişkisi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BULUŞ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Buluş; kelime kökeni olarak bulmaktan  gelmekte </a:t>
            </a:r>
            <a:r>
              <a:rPr lang="tr-TR" dirty="0" err="1" smtClean="0"/>
              <a:t>dir</a:t>
            </a:r>
            <a:r>
              <a:rPr lang="tr-TR" dirty="0" smtClean="0"/>
              <a:t>. Daha önceden olan bir şeyin bulunmasıdır</a:t>
            </a:r>
          </a:p>
          <a:p>
            <a:r>
              <a:rPr lang="tr-TR" dirty="0" smtClean="0"/>
              <a:t> Buluşa örnek vermek gerekirse Suyun kaldırma kuvveti, yer çekimi kanunu gibi</a:t>
            </a:r>
          </a:p>
          <a:p>
            <a:r>
              <a:rPr lang="tr-TR" dirty="0" smtClean="0"/>
              <a:t>yerçekimi vardı ve bizler Newton sayesinde sadece fark ettik</a:t>
            </a:r>
          </a:p>
          <a:p>
            <a:r>
              <a:rPr lang="tr-TR" dirty="0" smtClean="0"/>
              <a:t>Yerçekimi kanununu Newton bulmuştur.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36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6" cy="664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0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</TotalTime>
  <Words>500</Words>
  <Application>Microsoft Office PowerPoint</Application>
  <PresentationFormat>Ekran Gösterisi (4:3)</PresentationFormat>
  <Paragraphs>98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4" baseType="lpstr">
      <vt:lpstr>Calibri</vt:lpstr>
      <vt:lpstr>Constantia</vt:lpstr>
      <vt:lpstr>Times New Roman</vt:lpstr>
      <vt:lpstr>Wingdings 2</vt:lpstr>
      <vt:lpstr>Akış</vt:lpstr>
      <vt:lpstr>PowerPoint Sunusu</vt:lpstr>
      <vt:lpstr>Teknoloji ve Tasarım Dersi Öğretim Programı</vt:lpstr>
      <vt:lpstr>Teknoloji ve Tasarım Dersi Öğretim Programı</vt:lpstr>
      <vt:lpstr>PowerPoint Sunusu</vt:lpstr>
      <vt:lpstr>Teknoloji ve Tasarımı Öğreniyorum</vt:lpstr>
      <vt:lpstr>Teknoloji ve Tasarımı Öğreniyorum</vt:lpstr>
      <vt:lpstr>Teknoloji ve Tasarım ilişkisi</vt:lpstr>
      <vt:lpstr>BULUŞ</vt:lpstr>
      <vt:lpstr>PowerPoint Sunusu</vt:lpstr>
      <vt:lpstr>PowerPoint Sunusu</vt:lpstr>
      <vt:lpstr>KEŞİF</vt:lpstr>
      <vt:lpstr>PowerPoint Sunusu</vt:lpstr>
      <vt:lpstr>PowerPoint Sunusu</vt:lpstr>
      <vt:lpstr>İCAT</vt:lpstr>
      <vt:lpstr>PowerPoint Sunusu</vt:lpstr>
      <vt:lpstr>PowerPoint Sunusu</vt:lpstr>
      <vt:lpstr>İNAVASYON</vt:lpstr>
      <vt:lpstr>Buluş, Keşif,İcat VE İnovasyon arasınadaki farklar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7.SINIFLAR TEKNOLOJİ TASARIM</dc:title>
  <dc:creator>Deniz</dc:creator>
  <cp:lastModifiedBy>Cihat YALCIN</cp:lastModifiedBy>
  <cp:revision>11</cp:revision>
  <dcterms:created xsi:type="dcterms:W3CDTF">2017-09-18T21:34:25Z</dcterms:created>
  <dcterms:modified xsi:type="dcterms:W3CDTF">2018-07-11T07:42:45Z</dcterms:modified>
</cp:coreProperties>
</file>