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2200" y="663955"/>
            <a:ext cx="1000760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501" y="1318811"/>
            <a:ext cx="5349875" cy="3829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51474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03375" y="1219200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03375" y="1303655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383279" y="2750820"/>
            <a:ext cx="5777483" cy="160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03375" y="1219200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03375" y="1303655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2200" y="663955"/>
            <a:ext cx="1000760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2057" y="1923414"/>
            <a:ext cx="10047884" cy="1631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4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6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image" Target="../media/image68.jpg"/><Relationship Id="rId5" Type="http://schemas.openxmlformats.org/officeDocument/2006/relationships/image" Target="../media/image6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9880"/>
            <a:ext cx="12192000" cy="4698365"/>
          </a:xfrm>
          <a:custGeom>
            <a:avLst/>
            <a:gdLst/>
            <a:ahLst/>
            <a:cxnLst/>
            <a:rect l="l" t="t" r="r" b="b"/>
            <a:pathLst>
              <a:path w="12192000" h="4698365">
                <a:moveTo>
                  <a:pt x="0" y="4698238"/>
                </a:moveTo>
                <a:lnTo>
                  <a:pt x="12192000" y="4698238"/>
                </a:lnTo>
                <a:lnTo>
                  <a:pt x="12192000" y="0"/>
                </a:lnTo>
                <a:lnTo>
                  <a:pt x="0" y="0"/>
                </a:lnTo>
                <a:lnTo>
                  <a:pt x="0" y="4698238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645505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70863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20611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778119"/>
            <a:ext cx="12192000" cy="1080135"/>
          </a:xfrm>
          <a:custGeom>
            <a:avLst/>
            <a:gdLst/>
            <a:ahLst/>
            <a:cxnLst/>
            <a:rect l="l" t="t" r="r" b="b"/>
            <a:pathLst>
              <a:path w="12192000" h="1080134">
                <a:moveTo>
                  <a:pt x="0" y="1079880"/>
                </a:moveTo>
                <a:lnTo>
                  <a:pt x="12192000" y="1079880"/>
                </a:lnTo>
                <a:lnTo>
                  <a:pt x="12192000" y="0"/>
                </a:lnTo>
                <a:lnTo>
                  <a:pt x="0" y="0"/>
                </a:lnTo>
                <a:lnTo>
                  <a:pt x="0" y="1079880"/>
                </a:lnTo>
                <a:close/>
              </a:path>
            </a:pathLst>
          </a:custGeom>
          <a:solidFill>
            <a:srgbClr val="5147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1080135"/>
          </a:xfrm>
          <a:custGeom>
            <a:avLst/>
            <a:gdLst/>
            <a:ahLst/>
            <a:cxnLst/>
            <a:rect l="l" t="t" r="r" b="b"/>
            <a:pathLst>
              <a:path w="12192000" h="1080135">
                <a:moveTo>
                  <a:pt x="0" y="1079880"/>
                </a:moveTo>
                <a:lnTo>
                  <a:pt x="12192000" y="1079880"/>
                </a:lnTo>
                <a:lnTo>
                  <a:pt x="12192000" y="0"/>
                </a:lnTo>
                <a:lnTo>
                  <a:pt x="0" y="0"/>
                </a:lnTo>
                <a:lnTo>
                  <a:pt x="0" y="1079880"/>
                </a:lnTo>
                <a:close/>
              </a:path>
            </a:pathLst>
          </a:custGeom>
          <a:solidFill>
            <a:srgbClr val="5147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25880" y="0"/>
            <a:ext cx="1747520" cy="2292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96005" y="2842006"/>
            <a:ext cx="5537200" cy="1301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dirty="0" sz="4400" spc="-20" b="1">
                <a:solidFill>
                  <a:srgbClr val="514743"/>
                </a:solidFill>
                <a:latin typeface="Calibri"/>
                <a:cs typeface="Calibri"/>
              </a:rPr>
              <a:t>TEKNOLOJİ </a:t>
            </a:r>
            <a:r>
              <a:rPr dirty="0" sz="4400" spc="-5" b="1">
                <a:solidFill>
                  <a:srgbClr val="514743"/>
                </a:solidFill>
                <a:latin typeface="Calibri"/>
                <a:cs typeface="Calibri"/>
              </a:rPr>
              <a:t>VE</a:t>
            </a:r>
            <a:r>
              <a:rPr dirty="0" sz="4400" spc="-1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4400" spc="-60" b="1">
                <a:solidFill>
                  <a:srgbClr val="514743"/>
                </a:solidFill>
                <a:latin typeface="Calibri"/>
                <a:cs typeface="Calibri"/>
              </a:rPr>
              <a:t>TASARIM</a:t>
            </a:r>
            <a:endParaRPr sz="4400">
              <a:latin typeface="Calibri"/>
              <a:cs typeface="Calibri"/>
            </a:endParaRPr>
          </a:p>
          <a:p>
            <a:pPr algn="ctr" marL="2540">
              <a:lnSpc>
                <a:spcPts val="5015"/>
              </a:lnSpc>
            </a:pPr>
            <a:r>
              <a:rPr dirty="0" sz="4400" spc="-10" b="1">
                <a:solidFill>
                  <a:srgbClr val="514743"/>
                </a:solidFill>
                <a:latin typeface="Calibri"/>
                <a:cs typeface="Calibri"/>
              </a:rPr>
              <a:t>DERSİ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4741" y="4457141"/>
            <a:ext cx="8524875" cy="541020"/>
          </a:xfrm>
          <a:prstGeom prst="rect">
            <a:avLst/>
          </a:prstGeom>
          <a:solidFill>
            <a:srgbClr val="FFFF99"/>
          </a:solidFill>
        </p:spPr>
        <p:txBody>
          <a:bodyPr wrap="square" lIns="0" tIns="53975" rIns="0" bIns="0" rtlCol="0" vert="horz">
            <a:spAutoFit/>
          </a:bodyPr>
          <a:lstStyle/>
          <a:p>
            <a:pPr marL="2048510">
              <a:lnSpc>
                <a:spcPct val="100000"/>
              </a:lnSpc>
              <a:spcBef>
                <a:spcPts val="425"/>
              </a:spcBef>
            </a:pPr>
            <a:r>
              <a:rPr dirty="0" sz="2800" spc="-5" b="1">
                <a:solidFill>
                  <a:srgbClr val="514743"/>
                </a:solidFill>
                <a:latin typeface="Euphemia"/>
                <a:cs typeface="Euphemia"/>
              </a:rPr>
              <a:t>7.B.1. </a:t>
            </a:r>
            <a:r>
              <a:rPr dirty="0" sz="2800" spc="-50" b="1">
                <a:solidFill>
                  <a:srgbClr val="514743"/>
                </a:solidFill>
                <a:latin typeface="Euphemia"/>
                <a:cs typeface="Euphemia"/>
              </a:rPr>
              <a:t>Tasarım </a:t>
            </a:r>
            <a:r>
              <a:rPr dirty="0" sz="2800" spc="-5" b="1">
                <a:solidFill>
                  <a:srgbClr val="514743"/>
                </a:solidFill>
                <a:latin typeface="Euphemia"/>
                <a:cs typeface="Euphemia"/>
              </a:rPr>
              <a:t>Odaklı</a:t>
            </a:r>
            <a:r>
              <a:rPr dirty="0" sz="2800" spc="25" b="1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2800" spc="-30" b="1">
                <a:solidFill>
                  <a:srgbClr val="514743"/>
                </a:solidFill>
                <a:latin typeface="Euphemia"/>
                <a:cs typeface="Euphemia"/>
              </a:rPr>
              <a:t>Süreç</a:t>
            </a:r>
            <a:endParaRPr sz="2800">
              <a:latin typeface="Euphemia"/>
              <a:cs typeface="Euphem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/>
          <p:nvPr/>
        </p:nvSpPr>
        <p:spPr>
          <a:xfrm>
            <a:off x="845819" y="2542032"/>
            <a:ext cx="4962144" cy="521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7240" y="2508504"/>
            <a:ext cx="5138928" cy="665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98626" y="2632887"/>
            <a:ext cx="4855845" cy="415925"/>
          </a:xfrm>
          <a:custGeom>
            <a:avLst/>
            <a:gdLst/>
            <a:ahLst/>
            <a:cxnLst/>
            <a:rect l="l" t="t" r="r" b="b"/>
            <a:pathLst>
              <a:path w="4855845" h="415925">
                <a:moveTo>
                  <a:pt x="0" y="415493"/>
                </a:moveTo>
                <a:lnTo>
                  <a:pt x="4855718" y="415493"/>
                </a:lnTo>
                <a:lnTo>
                  <a:pt x="4855718" y="0"/>
                </a:lnTo>
                <a:lnTo>
                  <a:pt x="0" y="0"/>
                </a:lnTo>
                <a:lnTo>
                  <a:pt x="0" y="41549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5396" y="2675001"/>
            <a:ext cx="1691386" cy="1479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13458" y="3192779"/>
            <a:ext cx="6038215" cy="393700"/>
          </a:xfrm>
          <a:custGeom>
            <a:avLst/>
            <a:gdLst/>
            <a:ahLst/>
            <a:cxnLst/>
            <a:rect l="l" t="t" r="r" b="b"/>
            <a:pathLst>
              <a:path w="6038215" h="393700">
                <a:moveTo>
                  <a:pt x="0" y="393700"/>
                </a:moveTo>
                <a:lnTo>
                  <a:pt x="6038215" y="393700"/>
                </a:lnTo>
                <a:lnTo>
                  <a:pt x="6038215" y="0"/>
                </a:lnTo>
                <a:lnTo>
                  <a:pt x="0" y="0"/>
                </a:lnTo>
                <a:lnTo>
                  <a:pt x="0" y="39370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8014" y="3374009"/>
            <a:ext cx="1719579" cy="1504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60295" y="3725176"/>
            <a:ext cx="6543040" cy="708025"/>
          </a:xfrm>
          <a:custGeom>
            <a:avLst/>
            <a:gdLst/>
            <a:ahLst/>
            <a:cxnLst/>
            <a:rect l="l" t="t" r="r" b="b"/>
            <a:pathLst>
              <a:path w="6543040" h="708025">
                <a:moveTo>
                  <a:pt x="0" y="707885"/>
                </a:moveTo>
                <a:lnTo>
                  <a:pt x="6542658" y="707885"/>
                </a:lnTo>
                <a:lnTo>
                  <a:pt x="6542658" y="0"/>
                </a:lnTo>
                <a:lnTo>
                  <a:pt x="0" y="0"/>
                </a:lnTo>
                <a:lnTo>
                  <a:pt x="0" y="707885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52690" y="4083050"/>
            <a:ext cx="1660525" cy="14530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38755" y="4539996"/>
            <a:ext cx="6795134" cy="393700"/>
          </a:xfrm>
          <a:custGeom>
            <a:avLst/>
            <a:gdLst/>
            <a:ahLst/>
            <a:cxnLst/>
            <a:rect l="l" t="t" r="r" b="b"/>
            <a:pathLst>
              <a:path w="6795134" h="393700">
                <a:moveTo>
                  <a:pt x="0" y="393699"/>
                </a:moveTo>
                <a:lnTo>
                  <a:pt x="6794881" y="393699"/>
                </a:lnTo>
                <a:lnTo>
                  <a:pt x="6794881" y="0"/>
                </a:lnTo>
                <a:lnTo>
                  <a:pt x="0" y="0"/>
                </a:lnTo>
                <a:lnTo>
                  <a:pt x="0" y="393699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98626" y="1299015"/>
            <a:ext cx="8547735" cy="358457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264795">
              <a:lnSpc>
                <a:spcPct val="100000"/>
              </a:lnSpc>
              <a:spcBef>
                <a:spcPts val="900"/>
              </a:spcBef>
            </a:pPr>
            <a:r>
              <a:rPr dirty="0" sz="2200" spc="-30" b="1">
                <a:solidFill>
                  <a:srgbClr val="514743"/>
                </a:solidFill>
                <a:latin typeface="Calibri"/>
                <a:cs typeface="Calibri"/>
              </a:rPr>
              <a:t>Tasarımı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oluşturmak </a:t>
            </a:r>
            <a:r>
              <a:rPr dirty="0" sz="2200" spc="-5" b="1">
                <a:solidFill>
                  <a:srgbClr val="514743"/>
                </a:solidFill>
                <a:latin typeface="Calibri"/>
                <a:cs typeface="Calibri"/>
              </a:rPr>
              <a:t>için </a:t>
            </a:r>
            <a:r>
              <a:rPr dirty="0" sz="2200" spc="-15" b="1">
                <a:solidFill>
                  <a:srgbClr val="514743"/>
                </a:solidFill>
                <a:latin typeface="Calibri"/>
                <a:cs typeface="Calibri"/>
              </a:rPr>
              <a:t>gerekli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aşamalar </a:t>
            </a:r>
            <a:r>
              <a:rPr dirty="0" sz="2200" spc="-5" b="1">
                <a:solidFill>
                  <a:srgbClr val="514743"/>
                </a:solidFill>
                <a:latin typeface="Calibri"/>
                <a:cs typeface="Calibri"/>
              </a:rPr>
              <a:t>(İşlem</a:t>
            </a:r>
            <a:r>
              <a:rPr dirty="0" sz="2200" spc="15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514743"/>
                </a:solidFill>
                <a:latin typeface="Calibri"/>
                <a:cs typeface="Calibri"/>
              </a:rPr>
              <a:t>Basamakları)</a:t>
            </a:r>
            <a:r>
              <a:rPr dirty="0" sz="2400" spc="-5" b="1">
                <a:solidFill>
                  <a:srgbClr val="514743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280035" marR="5080">
              <a:lnSpc>
                <a:spcPct val="100000"/>
              </a:lnSpc>
              <a:spcBef>
                <a:spcPts val="630"/>
              </a:spcBef>
            </a:pPr>
            <a:r>
              <a:rPr dirty="0" sz="1900" spc="-20">
                <a:solidFill>
                  <a:srgbClr val="514743"/>
                </a:solidFill>
                <a:latin typeface="Calibri"/>
                <a:cs typeface="Calibri"/>
              </a:rPr>
              <a:t>Tasarımımız </a:t>
            </a: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için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gerekli malzemeleri, </a:t>
            </a: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araç-gereçleri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temin ettikten </a:t>
            </a:r>
            <a:r>
              <a:rPr dirty="0" sz="1900" spc="-2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çalışma takvimi  oluşturulduktan </a:t>
            </a: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sonra </a:t>
            </a: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artık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tasarımımızı</a:t>
            </a:r>
            <a:r>
              <a:rPr dirty="0" sz="1900" spc="8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oluşturabiliriz.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2100" spc="-25" b="1">
                <a:solidFill>
                  <a:srgbClr val="FFFFFF"/>
                </a:solidFill>
                <a:latin typeface="Calibri"/>
                <a:cs typeface="Calibri"/>
              </a:rPr>
              <a:t>Tasarımı </a:t>
            </a:r>
            <a:r>
              <a:rPr dirty="0" sz="2100" spc="-5" b="1">
                <a:solidFill>
                  <a:srgbClr val="FFFFFF"/>
                </a:solidFill>
                <a:latin typeface="Calibri"/>
                <a:cs typeface="Calibri"/>
              </a:rPr>
              <a:t>oluşturmak </a:t>
            </a: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için </a:t>
            </a:r>
            <a:r>
              <a:rPr dirty="0" sz="2100" spc="-15" b="1">
                <a:solidFill>
                  <a:srgbClr val="FFFFFF"/>
                </a:solidFill>
                <a:latin typeface="Calibri"/>
                <a:cs typeface="Calibri"/>
              </a:rPr>
              <a:t>gerekli</a:t>
            </a:r>
            <a:r>
              <a:rPr dirty="0" sz="21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FFFFFF"/>
                </a:solidFill>
                <a:latin typeface="Calibri"/>
                <a:cs typeface="Calibri"/>
              </a:rPr>
              <a:t>aşamalar</a:t>
            </a:r>
            <a:r>
              <a:rPr dirty="0" sz="1800" spc="-5">
                <a:solidFill>
                  <a:srgbClr val="FFFFFF"/>
                </a:solidFill>
                <a:latin typeface="Euphemia"/>
                <a:cs typeface="Euphemia"/>
              </a:rPr>
              <a:t>:</a:t>
            </a:r>
            <a:endParaRPr sz="1800">
              <a:latin typeface="Euphemia"/>
              <a:cs typeface="Euphemia"/>
            </a:endParaRPr>
          </a:p>
          <a:p>
            <a:pPr marL="706120">
              <a:lnSpc>
                <a:spcPct val="100000"/>
              </a:lnSpc>
              <a:spcBef>
                <a:spcPts val="2095"/>
              </a:spcBef>
            </a:pPr>
            <a:r>
              <a:rPr dirty="0" sz="1800">
                <a:latin typeface="Calibri"/>
                <a:cs typeface="Calibri"/>
              </a:rPr>
              <a:t>Güneş </a:t>
            </a:r>
            <a:r>
              <a:rPr dirty="0" sz="1800" spc="-5">
                <a:latin typeface="Calibri"/>
                <a:cs typeface="Calibri"/>
              </a:rPr>
              <a:t>panellerinin </a:t>
            </a:r>
            <a:r>
              <a:rPr dirty="0" sz="1800" spc="-15">
                <a:latin typeface="Calibri"/>
                <a:cs typeface="Calibri"/>
              </a:rPr>
              <a:t>çatıya konulacağı </a:t>
            </a:r>
            <a:r>
              <a:rPr dirty="0" sz="1800" spc="-5">
                <a:latin typeface="Calibri"/>
                <a:cs typeface="Calibri"/>
              </a:rPr>
              <a:t>yerler </a:t>
            </a:r>
            <a:r>
              <a:rPr dirty="0" sz="1800" spc="-10">
                <a:latin typeface="Calibri"/>
                <a:cs typeface="Calibri"/>
              </a:rPr>
              <a:t>oluşturulacak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052830" marR="1606550">
              <a:lnSpc>
                <a:spcPct val="1111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Güneş panellerinin güneşi </a:t>
            </a:r>
            <a:r>
              <a:rPr dirty="0" sz="1800" spc="-10">
                <a:latin typeface="Calibri"/>
                <a:cs typeface="Calibri"/>
              </a:rPr>
              <a:t>takip </a:t>
            </a:r>
            <a:r>
              <a:rPr dirty="0" sz="1800" spc="-5">
                <a:latin typeface="Calibri"/>
                <a:cs typeface="Calibri"/>
              </a:rPr>
              <a:t>etmesi için </a:t>
            </a:r>
            <a:r>
              <a:rPr dirty="0" sz="1800" spc="-15">
                <a:latin typeface="Calibri"/>
                <a:cs typeface="Calibri"/>
              </a:rPr>
              <a:t>gereken </a:t>
            </a:r>
            <a:r>
              <a:rPr dirty="0" sz="1800" spc="-5">
                <a:latin typeface="Calibri"/>
                <a:cs typeface="Calibri"/>
              </a:rPr>
              <a:t>güneş </a:t>
            </a:r>
            <a:r>
              <a:rPr dirty="0" sz="1800" spc="-10">
                <a:latin typeface="Calibri"/>
                <a:cs typeface="Calibri"/>
              </a:rPr>
              <a:t>takip  </a:t>
            </a:r>
            <a:r>
              <a:rPr dirty="0" sz="1800" spc="-5">
                <a:latin typeface="Calibri"/>
                <a:cs typeface="Calibri"/>
              </a:rPr>
              <a:t>sensörü ve motorunun bağlantısı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yapılacak.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43129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Güneş panelleri </a:t>
            </a:r>
            <a:r>
              <a:rPr dirty="0" sz="1800" spc="-10">
                <a:latin typeface="Calibri"/>
                <a:cs typeface="Calibri"/>
              </a:rPr>
              <a:t>çatıda </a:t>
            </a:r>
            <a:r>
              <a:rPr dirty="0" sz="1800" spc="-5">
                <a:latin typeface="Calibri"/>
                <a:cs typeface="Calibri"/>
              </a:rPr>
              <a:t>oluşturulan </a:t>
            </a:r>
            <a:r>
              <a:rPr dirty="0" sz="1800" spc="-10">
                <a:latin typeface="Calibri"/>
                <a:cs typeface="Calibri"/>
              </a:rPr>
              <a:t>yerlere monte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edilecek.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13458" y="4687823"/>
            <a:ext cx="1731517" cy="15151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648585" y="5066055"/>
            <a:ext cx="7220584" cy="70802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91440" marR="523875">
              <a:lnSpc>
                <a:spcPct val="111100"/>
              </a:lnSpc>
              <a:spcBef>
                <a:spcPts val="130"/>
              </a:spcBef>
            </a:pPr>
            <a:r>
              <a:rPr dirty="0" sz="1800" spc="-5">
                <a:latin typeface="Calibri"/>
                <a:cs typeface="Calibri"/>
              </a:rPr>
              <a:t>Şarj </a:t>
            </a:r>
            <a:r>
              <a:rPr dirty="0" sz="1800" spc="-20">
                <a:latin typeface="Calibri"/>
                <a:cs typeface="Calibri"/>
              </a:rPr>
              <a:t>kontrol </a:t>
            </a:r>
            <a:r>
              <a:rPr dirty="0" sz="1800" spc="-5">
                <a:latin typeface="Calibri"/>
                <a:cs typeface="Calibri"/>
              </a:rPr>
              <a:t>cihazı, dönüştürücü ve </a:t>
            </a:r>
            <a:r>
              <a:rPr dirty="0" sz="1800">
                <a:latin typeface="Calibri"/>
                <a:cs typeface="Calibri"/>
              </a:rPr>
              <a:t>akü </a:t>
            </a:r>
            <a:r>
              <a:rPr dirty="0" sz="1800" spc="-5">
                <a:latin typeface="Calibri"/>
                <a:cs typeface="Calibri"/>
              </a:rPr>
              <a:t>için </a:t>
            </a:r>
            <a:r>
              <a:rPr dirty="0" sz="1800" spc="-10">
                <a:latin typeface="Calibri"/>
                <a:cs typeface="Calibri"/>
              </a:rPr>
              <a:t>evde uygun </a:t>
            </a:r>
            <a:r>
              <a:rPr dirty="0" sz="1800" spc="-5">
                <a:latin typeface="Calibri"/>
                <a:cs typeface="Calibri"/>
              </a:rPr>
              <a:t>yerler belirlenip  </a:t>
            </a:r>
            <a:r>
              <a:rPr dirty="0" sz="1800" spc="-10">
                <a:latin typeface="Calibri"/>
                <a:cs typeface="Calibri"/>
              </a:rPr>
              <a:t>monte</a:t>
            </a:r>
            <a:r>
              <a:rPr dirty="0" sz="1800" spc="-5">
                <a:latin typeface="Calibri"/>
                <a:cs typeface="Calibri"/>
              </a:rPr>
              <a:t> edilecek.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2282" y="5469661"/>
            <a:ext cx="1748155" cy="13883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121532" y="5880518"/>
            <a:ext cx="7709534" cy="708025"/>
          </a:xfrm>
          <a:prstGeom prst="rect">
            <a:avLst/>
          </a:prstGeom>
          <a:solidFill>
            <a:srgbClr val="FFFFF3"/>
          </a:solidFill>
          <a:ln w="9525">
            <a:solidFill>
              <a:srgbClr val="C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91440" marR="94615">
              <a:lnSpc>
                <a:spcPct val="111100"/>
              </a:lnSpc>
              <a:spcBef>
                <a:spcPts val="130"/>
              </a:spcBef>
            </a:pPr>
            <a:r>
              <a:rPr dirty="0" sz="1800" spc="-5">
                <a:latin typeface="Calibri"/>
                <a:cs typeface="Calibri"/>
              </a:rPr>
              <a:t>Güneş panellerinden </a:t>
            </a:r>
            <a:r>
              <a:rPr dirty="0" sz="1800" spc="-15">
                <a:latin typeface="Calibri"/>
                <a:cs typeface="Calibri"/>
              </a:rPr>
              <a:t>çıkan </a:t>
            </a:r>
            <a:r>
              <a:rPr dirty="0" sz="1800" spc="-5">
                <a:latin typeface="Calibri"/>
                <a:cs typeface="Calibri"/>
              </a:rPr>
              <a:t>bağlantı </a:t>
            </a:r>
            <a:r>
              <a:rPr dirty="0" sz="1800" spc="-10">
                <a:latin typeface="Calibri"/>
                <a:cs typeface="Calibri"/>
              </a:rPr>
              <a:t>kabloları </a:t>
            </a:r>
            <a:r>
              <a:rPr dirty="0" sz="1800" spc="-5">
                <a:latin typeface="Calibri"/>
                <a:cs typeface="Calibri"/>
              </a:rPr>
              <a:t>şarj </a:t>
            </a:r>
            <a:r>
              <a:rPr dirty="0" sz="1800" spc="-20">
                <a:latin typeface="Calibri"/>
                <a:cs typeface="Calibri"/>
              </a:rPr>
              <a:t>kontrol </a:t>
            </a:r>
            <a:r>
              <a:rPr dirty="0" sz="1800" spc="-5">
                <a:latin typeface="Calibri"/>
                <a:cs typeface="Calibri"/>
              </a:rPr>
              <a:t>cihazına, </a:t>
            </a:r>
            <a:r>
              <a:rPr dirty="0" sz="1800" spc="-10">
                <a:latin typeface="Calibri"/>
                <a:cs typeface="Calibri"/>
              </a:rPr>
              <a:t>dönüştürücüye  </a:t>
            </a:r>
            <a:r>
              <a:rPr dirty="0" sz="1800" spc="-5">
                <a:latin typeface="Calibri"/>
                <a:cs typeface="Calibri"/>
              </a:rPr>
              <a:t>ve aküye şekilde belirtildiği </a:t>
            </a:r>
            <a:r>
              <a:rPr dirty="0" sz="1800">
                <a:latin typeface="Calibri"/>
                <a:cs typeface="Calibri"/>
              </a:rPr>
              <a:t>gibi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bağlanacak.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85503" y="2665857"/>
            <a:ext cx="2470023" cy="22235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4111" y="3452114"/>
            <a:ext cx="1966595" cy="3077845"/>
          </a:xfrm>
          <a:custGeom>
            <a:avLst/>
            <a:gdLst/>
            <a:ahLst/>
            <a:cxnLst/>
            <a:rect l="l" t="t" r="r" b="b"/>
            <a:pathLst>
              <a:path w="1966595" h="3077845">
                <a:moveTo>
                  <a:pt x="287375" y="0"/>
                </a:moveTo>
                <a:lnTo>
                  <a:pt x="0" y="165608"/>
                </a:lnTo>
                <a:lnTo>
                  <a:pt x="1678825" y="3077438"/>
                </a:lnTo>
                <a:lnTo>
                  <a:pt x="1966226" y="2911741"/>
                </a:lnTo>
                <a:lnTo>
                  <a:pt x="287375" y="0"/>
                </a:lnTo>
                <a:close/>
              </a:path>
            </a:pathLst>
          </a:custGeom>
          <a:solidFill>
            <a:srgbClr val="E024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4111" y="3452114"/>
            <a:ext cx="1966595" cy="3077845"/>
          </a:xfrm>
          <a:custGeom>
            <a:avLst/>
            <a:gdLst/>
            <a:ahLst/>
            <a:cxnLst/>
            <a:rect l="l" t="t" r="r" b="b"/>
            <a:pathLst>
              <a:path w="1966595" h="3077845">
                <a:moveTo>
                  <a:pt x="287375" y="0"/>
                </a:moveTo>
                <a:lnTo>
                  <a:pt x="1966226" y="2911741"/>
                </a:lnTo>
                <a:lnTo>
                  <a:pt x="1678825" y="3077438"/>
                </a:lnTo>
                <a:lnTo>
                  <a:pt x="0" y="165608"/>
                </a:lnTo>
                <a:lnTo>
                  <a:pt x="287375" y="0"/>
                </a:lnTo>
                <a:close/>
              </a:path>
            </a:pathLst>
          </a:custGeom>
          <a:ln w="9525">
            <a:solidFill>
              <a:srgbClr val="292C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05656" y="3924300"/>
            <a:ext cx="1260379" cy="21052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626" y="2349119"/>
            <a:ext cx="6511290" cy="2144395"/>
          </a:xfrm>
          <a:prstGeom prst="rect">
            <a:avLst/>
          </a:prstGeom>
          <a:solidFill>
            <a:srgbClr val="FFFF66"/>
          </a:solidFill>
          <a:ln w="9525">
            <a:solidFill>
              <a:srgbClr val="92D050"/>
            </a:solidFill>
          </a:ln>
        </p:spPr>
        <p:txBody>
          <a:bodyPr wrap="square" lIns="0" tIns="97155" rIns="0" bIns="0" rtlCol="0" vert="horz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dirty="0" sz="2000" spc="-10">
                <a:latin typeface="Calibri"/>
                <a:cs typeface="Calibri"/>
              </a:rPr>
              <a:t>Kesici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 spc="-5">
                <a:latin typeface="Calibri"/>
                <a:cs typeface="Calibri"/>
              </a:rPr>
              <a:t>sivri aletleri </a:t>
            </a:r>
            <a:r>
              <a:rPr dirty="0" sz="2000" spc="-10">
                <a:latin typeface="Calibri"/>
                <a:cs typeface="Calibri"/>
              </a:rPr>
              <a:t>ortada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bırakmamalıyız.</a:t>
            </a:r>
            <a:endParaRPr sz="2000">
              <a:latin typeface="Calibri"/>
              <a:cs typeface="Calibri"/>
            </a:endParaRPr>
          </a:p>
          <a:p>
            <a:pPr marL="377825" marR="117475" indent="-286385">
              <a:lnSpc>
                <a:spcPct val="133100"/>
              </a:lnSpc>
              <a:spcBef>
                <a:spcPts val="1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dirty="0" sz="2000" spc="-20">
                <a:latin typeface="Calibri"/>
                <a:cs typeface="Calibri"/>
              </a:rPr>
              <a:t>Tasarımızı </a:t>
            </a:r>
            <a:r>
              <a:rPr dirty="0" sz="2000" spc="-10">
                <a:latin typeface="Calibri"/>
                <a:cs typeface="Calibri"/>
              </a:rPr>
              <a:t>oluştururken </a:t>
            </a:r>
            <a:r>
              <a:rPr dirty="0" sz="2000" spc="-5">
                <a:latin typeface="Calibri"/>
                <a:cs typeface="Calibri"/>
              </a:rPr>
              <a:t>yüksek bir </a:t>
            </a:r>
            <a:r>
              <a:rPr dirty="0" sz="2000" spc="-20">
                <a:latin typeface="Calibri"/>
                <a:cs typeface="Calibri"/>
              </a:rPr>
              <a:t>noktaya </a:t>
            </a:r>
            <a:r>
              <a:rPr dirty="0" sz="2000" spc="-10">
                <a:latin typeface="Calibri"/>
                <a:cs typeface="Calibri"/>
              </a:rPr>
              <a:t>çıkıyorsak </a:t>
            </a:r>
            <a:r>
              <a:rPr dirty="0" sz="2000">
                <a:latin typeface="Calibri"/>
                <a:cs typeface="Calibri"/>
              </a:rPr>
              <a:t>aşağı  </a:t>
            </a:r>
            <a:r>
              <a:rPr dirty="0" sz="2000" spc="-5">
                <a:latin typeface="Calibri"/>
                <a:cs typeface="Calibri"/>
              </a:rPr>
              <a:t>düşmemek </a:t>
            </a:r>
            <a:r>
              <a:rPr dirty="0" sz="2000">
                <a:latin typeface="Calibri"/>
                <a:cs typeface="Calibri"/>
              </a:rPr>
              <a:t>için </a:t>
            </a:r>
            <a:r>
              <a:rPr dirty="0" sz="2000" spc="-10">
                <a:latin typeface="Calibri"/>
                <a:cs typeface="Calibri"/>
              </a:rPr>
              <a:t>kendimizi </a:t>
            </a:r>
            <a:r>
              <a:rPr dirty="0" sz="2000" spc="-5">
                <a:latin typeface="Calibri"/>
                <a:cs typeface="Calibri"/>
              </a:rPr>
              <a:t>güvenlik </a:t>
            </a:r>
            <a:r>
              <a:rPr dirty="0" sz="2000" spc="-10">
                <a:latin typeface="Calibri"/>
                <a:cs typeface="Calibri"/>
              </a:rPr>
              <a:t>halatı </a:t>
            </a:r>
            <a:r>
              <a:rPr dirty="0" sz="2000" spc="-5">
                <a:latin typeface="Calibri"/>
                <a:cs typeface="Calibri"/>
              </a:rPr>
              <a:t>ile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bağlamalıyız.</a:t>
            </a:r>
            <a:endParaRPr sz="2000">
              <a:latin typeface="Calibri"/>
              <a:cs typeface="Calibri"/>
            </a:endParaRPr>
          </a:p>
          <a:p>
            <a:pPr marL="377825" marR="1668780" indent="-286385">
              <a:lnSpc>
                <a:spcPct val="1335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dirty="0" sz="2000" spc="-30">
                <a:latin typeface="Calibri"/>
                <a:cs typeface="Calibri"/>
              </a:rPr>
              <a:t>Tehlikeli </a:t>
            </a:r>
            <a:r>
              <a:rPr dirty="0" sz="2000" spc="-5">
                <a:latin typeface="Calibri"/>
                <a:cs typeface="Calibri"/>
              </a:rPr>
              <a:t>aletleri </a:t>
            </a:r>
            <a:r>
              <a:rPr dirty="0" sz="2000" spc="-10">
                <a:latin typeface="Calibri"/>
                <a:cs typeface="Calibri"/>
              </a:rPr>
              <a:t>kullanarak </a:t>
            </a:r>
            <a:r>
              <a:rPr dirty="0" sz="2000" spc="-5">
                <a:latin typeface="Calibri"/>
                <a:cs typeface="Calibri"/>
              </a:rPr>
              <a:t>arkadaşlarımızla  </a:t>
            </a:r>
            <a:r>
              <a:rPr dirty="0" sz="2000" spc="-10">
                <a:latin typeface="Calibri"/>
                <a:cs typeface="Calibri"/>
              </a:rPr>
              <a:t>şakalaşmamalıyız…..vb.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2865" y="1671180"/>
            <a:ext cx="9097010" cy="369570"/>
          </a:xfrm>
          <a:prstGeom prst="rect">
            <a:avLst/>
          </a:prstGeom>
          <a:solidFill>
            <a:srgbClr val="F8F800"/>
          </a:solidFill>
          <a:ln w="9525">
            <a:solidFill>
              <a:srgbClr val="92D05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dirty="0" sz="1800" spc="-25">
                <a:latin typeface="Euphemia"/>
                <a:cs typeface="Euphemia"/>
              </a:rPr>
              <a:t>Tasarımı</a:t>
            </a:r>
            <a:r>
              <a:rPr dirty="0" sz="1800" spc="0">
                <a:latin typeface="Euphemia"/>
                <a:cs typeface="Euphemia"/>
              </a:rPr>
              <a:t> </a:t>
            </a:r>
            <a:r>
              <a:rPr dirty="0" sz="1800" spc="-10">
                <a:latin typeface="Euphemia"/>
                <a:cs typeface="Euphemia"/>
              </a:rPr>
              <a:t>gerçekle</a:t>
            </a:r>
            <a:r>
              <a:rPr dirty="0" sz="1800" spc="-10">
                <a:latin typeface="Arial"/>
                <a:cs typeface="Arial"/>
              </a:rPr>
              <a:t>ş</a:t>
            </a:r>
            <a:r>
              <a:rPr dirty="0" sz="1800" spc="-10">
                <a:latin typeface="Euphemia"/>
                <a:cs typeface="Euphemia"/>
              </a:rPr>
              <a:t>tirirken</a:t>
            </a:r>
            <a:r>
              <a:rPr dirty="0" sz="1800" spc="-315">
                <a:latin typeface="Euphemia"/>
                <a:cs typeface="Euphemia"/>
              </a:rPr>
              <a:t> </a:t>
            </a:r>
            <a:r>
              <a:rPr dirty="0" sz="1800" spc="-5">
                <a:latin typeface="Euphemia"/>
                <a:cs typeface="Euphemia"/>
              </a:rPr>
              <a:t>uyulması </a:t>
            </a:r>
            <a:r>
              <a:rPr dirty="0" sz="1800" spc="-20">
                <a:latin typeface="Euphemia"/>
                <a:cs typeface="Euphemia"/>
              </a:rPr>
              <a:t>gereken</a:t>
            </a:r>
            <a:r>
              <a:rPr dirty="0" sz="1800" spc="-350">
                <a:latin typeface="Euphemia"/>
                <a:cs typeface="Euphemia"/>
              </a:rPr>
              <a:t> </a:t>
            </a:r>
            <a:r>
              <a:rPr dirty="0" sz="1800" spc="-5">
                <a:latin typeface="Euphemia"/>
                <a:cs typeface="Euphemia"/>
              </a:rPr>
              <a:t>tüm</a:t>
            </a:r>
            <a:r>
              <a:rPr dirty="0" sz="1800" spc="-375">
                <a:latin typeface="Euphemia"/>
                <a:cs typeface="Euphemia"/>
              </a:rPr>
              <a:t> </a:t>
            </a:r>
            <a:r>
              <a:rPr dirty="0" sz="1800" spc="-5">
                <a:latin typeface="Euphemia"/>
                <a:cs typeface="Euphemia"/>
              </a:rPr>
              <a:t>güvenlik</a:t>
            </a:r>
            <a:r>
              <a:rPr dirty="0" sz="1800" spc="-370">
                <a:latin typeface="Euphemia"/>
                <a:cs typeface="Euphemia"/>
              </a:rPr>
              <a:t> </a:t>
            </a:r>
            <a:r>
              <a:rPr dirty="0" sz="1800" spc="-5">
                <a:latin typeface="Euphemia"/>
                <a:cs typeface="Euphemia"/>
              </a:rPr>
              <a:t>önlemlerine</a:t>
            </a:r>
            <a:r>
              <a:rPr dirty="0" sz="1800" spc="-355">
                <a:latin typeface="Euphemia"/>
                <a:cs typeface="Euphemia"/>
              </a:rPr>
              <a:t> </a:t>
            </a:r>
            <a:r>
              <a:rPr dirty="0" sz="1800" spc="-5">
                <a:latin typeface="Euphemia"/>
                <a:cs typeface="Euphemia"/>
              </a:rPr>
              <a:t>uymalıyız.!!!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61630" y="2101227"/>
            <a:ext cx="4067429" cy="4610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61713" y="4792707"/>
            <a:ext cx="2049525" cy="2049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488" y="1450403"/>
            <a:ext cx="781380" cy="1067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04697" y="4801476"/>
            <a:ext cx="1527819" cy="1527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2551" y="4839111"/>
            <a:ext cx="1512967" cy="1550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0008" y="1570736"/>
            <a:ext cx="77965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0" b="1">
                <a:solidFill>
                  <a:srgbClr val="514743"/>
                </a:solidFill>
                <a:latin typeface="Calibri"/>
                <a:cs typeface="Calibri"/>
              </a:rPr>
              <a:t>Tasarımımızın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üretim sürecinde üzerinde </a:t>
            </a:r>
            <a:r>
              <a:rPr dirty="0" sz="2200" spc="-5" b="1">
                <a:solidFill>
                  <a:srgbClr val="514743"/>
                </a:solidFill>
                <a:latin typeface="Calibri"/>
                <a:cs typeface="Calibri"/>
              </a:rPr>
              <a:t>durulması </a:t>
            </a:r>
            <a:r>
              <a:rPr dirty="0" sz="2200" spc="-15" b="1">
                <a:solidFill>
                  <a:srgbClr val="514743"/>
                </a:solidFill>
                <a:latin typeface="Calibri"/>
                <a:cs typeface="Calibri"/>
              </a:rPr>
              <a:t>gerekli</a:t>
            </a:r>
            <a:r>
              <a:rPr dirty="0" sz="2200" spc="10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514743"/>
                </a:solidFill>
                <a:latin typeface="Calibri"/>
                <a:cs typeface="Calibri"/>
              </a:rPr>
              <a:t>konular: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379" y="2396363"/>
            <a:ext cx="1765935" cy="1040765"/>
          </a:xfrm>
          <a:custGeom>
            <a:avLst/>
            <a:gdLst/>
            <a:ahLst/>
            <a:cxnLst/>
            <a:rect l="l" t="t" r="r" b="b"/>
            <a:pathLst>
              <a:path w="1765935" h="1040764">
                <a:moveTo>
                  <a:pt x="1592376" y="0"/>
                </a:moveTo>
                <a:lnTo>
                  <a:pt x="173431" y="0"/>
                </a:lnTo>
                <a:lnTo>
                  <a:pt x="127326" y="6191"/>
                </a:lnTo>
                <a:lnTo>
                  <a:pt x="85897" y="23669"/>
                </a:lnTo>
                <a:lnTo>
                  <a:pt x="50796" y="50784"/>
                </a:lnTo>
                <a:lnTo>
                  <a:pt x="23678" y="85889"/>
                </a:lnTo>
                <a:lnTo>
                  <a:pt x="6195" y="127338"/>
                </a:lnTo>
                <a:lnTo>
                  <a:pt x="0" y="173482"/>
                </a:lnTo>
                <a:lnTo>
                  <a:pt x="0" y="867156"/>
                </a:lnTo>
                <a:lnTo>
                  <a:pt x="6195" y="913246"/>
                </a:lnTo>
                <a:lnTo>
                  <a:pt x="23678" y="954659"/>
                </a:lnTo>
                <a:lnTo>
                  <a:pt x="50796" y="989742"/>
                </a:lnTo>
                <a:lnTo>
                  <a:pt x="85897" y="1016846"/>
                </a:lnTo>
                <a:lnTo>
                  <a:pt x="127326" y="1034319"/>
                </a:lnTo>
                <a:lnTo>
                  <a:pt x="173431" y="1040511"/>
                </a:lnTo>
                <a:lnTo>
                  <a:pt x="1592376" y="1040511"/>
                </a:lnTo>
                <a:lnTo>
                  <a:pt x="1638467" y="1034319"/>
                </a:lnTo>
                <a:lnTo>
                  <a:pt x="1679879" y="1016846"/>
                </a:lnTo>
                <a:lnTo>
                  <a:pt x="1714963" y="989742"/>
                </a:lnTo>
                <a:lnTo>
                  <a:pt x="1742067" y="954659"/>
                </a:lnTo>
                <a:lnTo>
                  <a:pt x="1759540" y="913246"/>
                </a:lnTo>
                <a:lnTo>
                  <a:pt x="1765731" y="867156"/>
                </a:lnTo>
                <a:lnTo>
                  <a:pt x="1765731" y="173482"/>
                </a:lnTo>
                <a:lnTo>
                  <a:pt x="1759540" y="127338"/>
                </a:lnTo>
                <a:lnTo>
                  <a:pt x="1742067" y="85889"/>
                </a:lnTo>
                <a:lnTo>
                  <a:pt x="1714963" y="50784"/>
                </a:lnTo>
                <a:lnTo>
                  <a:pt x="1679879" y="23669"/>
                </a:lnTo>
                <a:lnTo>
                  <a:pt x="1638467" y="6191"/>
                </a:lnTo>
                <a:lnTo>
                  <a:pt x="1592376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490" y="2372486"/>
            <a:ext cx="1814195" cy="1088390"/>
          </a:xfrm>
          <a:custGeom>
            <a:avLst/>
            <a:gdLst/>
            <a:ahLst/>
            <a:cxnLst/>
            <a:rect l="l" t="t" r="r" b="b"/>
            <a:pathLst>
              <a:path w="1814195" h="1088389">
                <a:moveTo>
                  <a:pt x="1616265" y="0"/>
                </a:moveTo>
                <a:lnTo>
                  <a:pt x="196164" y="0"/>
                </a:lnTo>
                <a:lnTo>
                  <a:pt x="175945" y="1269"/>
                </a:lnTo>
                <a:lnTo>
                  <a:pt x="137566" y="10160"/>
                </a:lnTo>
                <a:lnTo>
                  <a:pt x="102362" y="25400"/>
                </a:lnTo>
                <a:lnTo>
                  <a:pt x="70904" y="46989"/>
                </a:lnTo>
                <a:lnTo>
                  <a:pt x="33070" y="88900"/>
                </a:lnTo>
                <a:lnTo>
                  <a:pt x="8534" y="140969"/>
                </a:lnTo>
                <a:lnTo>
                  <a:pt x="850" y="179069"/>
                </a:lnTo>
                <a:lnTo>
                  <a:pt x="0" y="892810"/>
                </a:lnTo>
                <a:lnTo>
                  <a:pt x="1104" y="913129"/>
                </a:lnTo>
                <a:lnTo>
                  <a:pt x="9232" y="951229"/>
                </a:lnTo>
                <a:lnTo>
                  <a:pt x="24371" y="986789"/>
                </a:lnTo>
                <a:lnTo>
                  <a:pt x="45821" y="1018539"/>
                </a:lnTo>
                <a:lnTo>
                  <a:pt x="72631" y="1043939"/>
                </a:lnTo>
                <a:lnTo>
                  <a:pt x="87972" y="1056639"/>
                </a:lnTo>
                <a:lnTo>
                  <a:pt x="104279" y="1065529"/>
                </a:lnTo>
                <a:lnTo>
                  <a:pt x="121653" y="1074419"/>
                </a:lnTo>
                <a:lnTo>
                  <a:pt x="139788" y="1080769"/>
                </a:lnTo>
                <a:lnTo>
                  <a:pt x="178447" y="1088389"/>
                </a:lnTo>
                <a:lnTo>
                  <a:pt x="1637601" y="1088389"/>
                </a:lnTo>
                <a:lnTo>
                  <a:pt x="1675955" y="1079500"/>
                </a:lnTo>
                <a:lnTo>
                  <a:pt x="1711388" y="1064260"/>
                </a:lnTo>
                <a:lnTo>
                  <a:pt x="1717484" y="1060450"/>
                </a:lnTo>
                <a:lnTo>
                  <a:pt x="197332" y="1060450"/>
                </a:lnTo>
                <a:lnTo>
                  <a:pt x="179844" y="1059179"/>
                </a:lnTo>
                <a:lnTo>
                  <a:pt x="131533" y="1046479"/>
                </a:lnTo>
                <a:lnTo>
                  <a:pt x="89903" y="1021079"/>
                </a:lnTo>
                <a:lnTo>
                  <a:pt x="57429" y="985519"/>
                </a:lnTo>
                <a:lnTo>
                  <a:pt x="36296" y="941069"/>
                </a:lnTo>
                <a:lnTo>
                  <a:pt x="28823" y="892810"/>
                </a:lnTo>
                <a:lnTo>
                  <a:pt x="28827" y="196850"/>
                </a:lnTo>
                <a:lnTo>
                  <a:pt x="36436" y="147319"/>
                </a:lnTo>
                <a:lnTo>
                  <a:pt x="57696" y="104139"/>
                </a:lnTo>
                <a:lnTo>
                  <a:pt x="90246" y="67310"/>
                </a:lnTo>
                <a:lnTo>
                  <a:pt x="131978" y="43179"/>
                </a:lnTo>
                <a:lnTo>
                  <a:pt x="180340" y="30479"/>
                </a:lnTo>
                <a:lnTo>
                  <a:pt x="197561" y="29210"/>
                </a:lnTo>
                <a:lnTo>
                  <a:pt x="1717548" y="29210"/>
                </a:lnTo>
                <a:lnTo>
                  <a:pt x="1709356" y="24129"/>
                </a:lnTo>
                <a:lnTo>
                  <a:pt x="1691957" y="15239"/>
                </a:lnTo>
                <a:lnTo>
                  <a:pt x="1673796" y="8889"/>
                </a:lnTo>
                <a:lnTo>
                  <a:pt x="1654873" y="3810"/>
                </a:lnTo>
                <a:lnTo>
                  <a:pt x="1635188" y="1269"/>
                </a:lnTo>
                <a:lnTo>
                  <a:pt x="1616265" y="0"/>
                </a:lnTo>
                <a:close/>
              </a:path>
              <a:path w="1814195" h="1088389">
                <a:moveTo>
                  <a:pt x="1717548" y="29210"/>
                </a:moveTo>
                <a:lnTo>
                  <a:pt x="1616265" y="29210"/>
                </a:lnTo>
                <a:lnTo>
                  <a:pt x="1633791" y="30479"/>
                </a:lnTo>
                <a:lnTo>
                  <a:pt x="1650428" y="33019"/>
                </a:lnTo>
                <a:lnTo>
                  <a:pt x="1696910" y="49529"/>
                </a:lnTo>
                <a:lnTo>
                  <a:pt x="1735645" y="78739"/>
                </a:lnTo>
                <a:lnTo>
                  <a:pt x="1764601" y="118110"/>
                </a:lnTo>
                <a:lnTo>
                  <a:pt x="1781492" y="163829"/>
                </a:lnTo>
                <a:lnTo>
                  <a:pt x="1784867" y="196850"/>
                </a:lnTo>
                <a:lnTo>
                  <a:pt x="1784858" y="892810"/>
                </a:lnTo>
                <a:lnTo>
                  <a:pt x="1777301" y="942339"/>
                </a:lnTo>
                <a:lnTo>
                  <a:pt x="1755965" y="986789"/>
                </a:lnTo>
                <a:lnTo>
                  <a:pt x="1723326" y="1022350"/>
                </a:lnTo>
                <a:lnTo>
                  <a:pt x="1681670" y="1046479"/>
                </a:lnTo>
                <a:lnTo>
                  <a:pt x="1633283" y="1059179"/>
                </a:lnTo>
                <a:lnTo>
                  <a:pt x="1616011" y="1060450"/>
                </a:lnTo>
                <a:lnTo>
                  <a:pt x="1717484" y="1060450"/>
                </a:lnTo>
                <a:lnTo>
                  <a:pt x="1756600" y="1029969"/>
                </a:lnTo>
                <a:lnTo>
                  <a:pt x="1790382" y="984250"/>
                </a:lnTo>
                <a:lnTo>
                  <a:pt x="1805114" y="948689"/>
                </a:lnTo>
                <a:lnTo>
                  <a:pt x="1812861" y="910589"/>
                </a:lnTo>
                <a:lnTo>
                  <a:pt x="1813750" y="196850"/>
                </a:lnTo>
                <a:lnTo>
                  <a:pt x="1812607" y="176529"/>
                </a:lnTo>
                <a:lnTo>
                  <a:pt x="1804479" y="138429"/>
                </a:lnTo>
                <a:lnTo>
                  <a:pt x="1789239" y="102869"/>
                </a:lnTo>
                <a:lnTo>
                  <a:pt x="1767903" y="71119"/>
                </a:lnTo>
                <a:lnTo>
                  <a:pt x="1725739" y="34289"/>
                </a:lnTo>
                <a:lnTo>
                  <a:pt x="1717548" y="29210"/>
                </a:lnTo>
                <a:close/>
              </a:path>
              <a:path w="1814195" h="1088389">
                <a:moveTo>
                  <a:pt x="1633283" y="39369"/>
                </a:moveTo>
                <a:lnTo>
                  <a:pt x="181813" y="39369"/>
                </a:lnTo>
                <a:lnTo>
                  <a:pt x="165976" y="41910"/>
                </a:lnTo>
                <a:lnTo>
                  <a:pt x="122173" y="58419"/>
                </a:lnTo>
                <a:lnTo>
                  <a:pt x="85445" y="85089"/>
                </a:lnTo>
                <a:lnTo>
                  <a:pt x="57886" y="121919"/>
                </a:lnTo>
                <a:lnTo>
                  <a:pt x="41732" y="165100"/>
                </a:lnTo>
                <a:lnTo>
                  <a:pt x="38413" y="892810"/>
                </a:lnTo>
                <a:lnTo>
                  <a:pt x="39065" y="906779"/>
                </a:lnTo>
                <a:lnTo>
                  <a:pt x="50545" y="952500"/>
                </a:lnTo>
                <a:lnTo>
                  <a:pt x="74256" y="991869"/>
                </a:lnTo>
                <a:lnTo>
                  <a:pt x="107797" y="1023619"/>
                </a:lnTo>
                <a:lnTo>
                  <a:pt x="149402" y="1043939"/>
                </a:lnTo>
                <a:lnTo>
                  <a:pt x="180301" y="1050289"/>
                </a:lnTo>
                <a:lnTo>
                  <a:pt x="1631759" y="1050289"/>
                </a:lnTo>
                <a:lnTo>
                  <a:pt x="1647634" y="1047750"/>
                </a:lnTo>
                <a:lnTo>
                  <a:pt x="1662874" y="1043939"/>
                </a:lnTo>
                <a:lnTo>
                  <a:pt x="1670177" y="1041400"/>
                </a:lnTo>
                <a:lnTo>
                  <a:pt x="197332" y="1041400"/>
                </a:lnTo>
                <a:lnTo>
                  <a:pt x="180771" y="1040129"/>
                </a:lnTo>
                <a:lnTo>
                  <a:pt x="138125" y="1028700"/>
                </a:lnTo>
                <a:lnTo>
                  <a:pt x="101422" y="1005839"/>
                </a:lnTo>
                <a:lnTo>
                  <a:pt x="72796" y="974089"/>
                </a:lnTo>
                <a:lnTo>
                  <a:pt x="54330" y="934719"/>
                </a:lnTo>
                <a:lnTo>
                  <a:pt x="48044" y="892810"/>
                </a:lnTo>
                <a:lnTo>
                  <a:pt x="48032" y="196850"/>
                </a:lnTo>
                <a:lnTo>
                  <a:pt x="48806" y="181610"/>
                </a:lnTo>
                <a:lnTo>
                  <a:pt x="60134" y="138429"/>
                </a:lnTo>
                <a:lnTo>
                  <a:pt x="82791" y="101600"/>
                </a:lnTo>
                <a:lnTo>
                  <a:pt x="114757" y="73660"/>
                </a:lnTo>
                <a:lnTo>
                  <a:pt x="154025" y="54610"/>
                </a:lnTo>
                <a:lnTo>
                  <a:pt x="198488" y="48260"/>
                </a:lnTo>
                <a:lnTo>
                  <a:pt x="1667827" y="48260"/>
                </a:lnTo>
                <a:lnTo>
                  <a:pt x="1649031" y="41910"/>
                </a:lnTo>
                <a:lnTo>
                  <a:pt x="1633283" y="39369"/>
                </a:lnTo>
                <a:close/>
              </a:path>
              <a:path w="1814195" h="1088389">
                <a:moveTo>
                  <a:pt x="1667827" y="48260"/>
                </a:moveTo>
                <a:lnTo>
                  <a:pt x="1616265" y="48260"/>
                </a:lnTo>
                <a:lnTo>
                  <a:pt x="1632775" y="49529"/>
                </a:lnTo>
                <a:lnTo>
                  <a:pt x="1647507" y="52069"/>
                </a:lnTo>
                <a:lnTo>
                  <a:pt x="1688528" y="67310"/>
                </a:lnTo>
                <a:lnTo>
                  <a:pt x="1722691" y="92710"/>
                </a:lnTo>
                <a:lnTo>
                  <a:pt x="1748218" y="128269"/>
                </a:lnTo>
                <a:lnTo>
                  <a:pt x="1762950" y="168910"/>
                </a:lnTo>
                <a:lnTo>
                  <a:pt x="1765676" y="892810"/>
                </a:lnTo>
                <a:lnTo>
                  <a:pt x="1764855" y="908050"/>
                </a:lnTo>
                <a:lnTo>
                  <a:pt x="1753552" y="951229"/>
                </a:lnTo>
                <a:lnTo>
                  <a:pt x="1730946" y="988060"/>
                </a:lnTo>
                <a:lnTo>
                  <a:pt x="1698815" y="1016000"/>
                </a:lnTo>
                <a:lnTo>
                  <a:pt x="1659572" y="1035050"/>
                </a:lnTo>
                <a:lnTo>
                  <a:pt x="1615122" y="1041400"/>
                </a:lnTo>
                <a:lnTo>
                  <a:pt x="1670177" y="1041400"/>
                </a:lnTo>
                <a:lnTo>
                  <a:pt x="1704530" y="1023619"/>
                </a:lnTo>
                <a:lnTo>
                  <a:pt x="1738566" y="993139"/>
                </a:lnTo>
                <a:lnTo>
                  <a:pt x="1762569" y="953769"/>
                </a:lnTo>
                <a:lnTo>
                  <a:pt x="1774507" y="909319"/>
                </a:lnTo>
                <a:lnTo>
                  <a:pt x="1775216" y="196850"/>
                </a:lnTo>
                <a:lnTo>
                  <a:pt x="1774634" y="182879"/>
                </a:lnTo>
                <a:lnTo>
                  <a:pt x="1763077" y="137160"/>
                </a:lnTo>
                <a:lnTo>
                  <a:pt x="1739455" y="97789"/>
                </a:lnTo>
                <a:lnTo>
                  <a:pt x="1705800" y="66039"/>
                </a:lnTo>
                <a:lnTo>
                  <a:pt x="1678876" y="52069"/>
                </a:lnTo>
                <a:lnTo>
                  <a:pt x="1667827" y="48260"/>
                </a:lnTo>
                <a:close/>
              </a:path>
            </a:pathLst>
          </a:custGeom>
          <a:solidFill>
            <a:srgbClr val="3931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76706" y="2582926"/>
            <a:ext cx="130746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Tasarımın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çıkış</a:t>
            </a:r>
            <a:r>
              <a:rPr dirty="0" sz="20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noktası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95422" y="2396363"/>
            <a:ext cx="1797685" cy="1040765"/>
          </a:xfrm>
          <a:custGeom>
            <a:avLst/>
            <a:gdLst/>
            <a:ahLst/>
            <a:cxnLst/>
            <a:rect l="l" t="t" r="r" b="b"/>
            <a:pathLst>
              <a:path w="1797685" h="1040764">
                <a:moveTo>
                  <a:pt x="1623822" y="0"/>
                </a:moveTo>
                <a:lnTo>
                  <a:pt x="173481" y="0"/>
                </a:lnTo>
                <a:lnTo>
                  <a:pt x="127382" y="6191"/>
                </a:lnTo>
                <a:lnTo>
                  <a:pt x="85946" y="23669"/>
                </a:lnTo>
                <a:lnTo>
                  <a:pt x="50831" y="50784"/>
                </a:lnTo>
                <a:lnTo>
                  <a:pt x="23697" y="85889"/>
                </a:lnTo>
                <a:lnTo>
                  <a:pt x="6200" y="127338"/>
                </a:lnTo>
                <a:lnTo>
                  <a:pt x="0" y="173482"/>
                </a:lnTo>
                <a:lnTo>
                  <a:pt x="0" y="867156"/>
                </a:lnTo>
                <a:lnTo>
                  <a:pt x="6200" y="913246"/>
                </a:lnTo>
                <a:lnTo>
                  <a:pt x="23697" y="954659"/>
                </a:lnTo>
                <a:lnTo>
                  <a:pt x="50831" y="989742"/>
                </a:lnTo>
                <a:lnTo>
                  <a:pt x="85946" y="1016846"/>
                </a:lnTo>
                <a:lnTo>
                  <a:pt x="127382" y="1034319"/>
                </a:lnTo>
                <a:lnTo>
                  <a:pt x="173481" y="1040511"/>
                </a:lnTo>
                <a:lnTo>
                  <a:pt x="1623822" y="1040511"/>
                </a:lnTo>
                <a:lnTo>
                  <a:pt x="1669921" y="1034319"/>
                </a:lnTo>
                <a:lnTo>
                  <a:pt x="1711357" y="1016846"/>
                </a:lnTo>
                <a:lnTo>
                  <a:pt x="1746472" y="989742"/>
                </a:lnTo>
                <a:lnTo>
                  <a:pt x="1773606" y="954659"/>
                </a:lnTo>
                <a:lnTo>
                  <a:pt x="1791103" y="913246"/>
                </a:lnTo>
                <a:lnTo>
                  <a:pt x="1797303" y="867156"/>
                </a:lnTo>
                <a:lnTo>
                  <a:pt x="1797303" y="173482"/>
                </a:lnTo>
                <a:lnTo>
                  <a:pt x="1791103" y="127338"/>
                </a:lnTo>
                <a:lnTo>
                  <a:pt x="1773606" y="85889"/>
                </a:lnTo>
                <a:lnTo>
                  <a:pt x="1746472" y="50784"/>
                </a:lnTo>
                <a:lnTo>
                  <a:pt x="1711357" y="23669"/>
                </a:lnTo>
                <a:lnTo>
                  <a:pt x="1669921" y="6191"/>
                </a:lnTo>
                <a:lnTo>
                  <a:pt x="162382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71545" y="2372486"/>
            <a:ext cx="1845310" cy="1088390"/>
          </a:xfrm>
          <a:custGeom>
            <a:avLst/>
            <a:gdLst/>
            <a:ahLst/>
            <a:cxnLst/>
            <a:rect l="l" t="t" r="r" b="b"/>
            <a:pathLst>
              <a:path w="1845310" h="1088389">
                <a:moveTo>
                  <a:pt x="1647825" y="0"/>
                </a:moveTo>
                <a:lnTo>
                  <a:pt x="196215" y="0"/>
                </a:lnTo>
                <a:lnTo>
                  <a:pt x="175895" y="1269"/>
                </a:lnTo>
                <a:lnTo>
                  <a:pt x="137541" y="10160"/>
                </a:lnTo>
                <a:lnTo>
                  <a:pt x="102362" y="25400"/>
                </a:lnTo>
                <a:lnTo>
                  <a:pt x="70866" y="46989"/>
                </a:lnTo>
                <a:lnTo>
                  <a:pt x="33020" y="88900"/>
                </a:lnTo>
                <a:lnTo>
                  <a:pt x="8509" y="140969"/>
                </a:lnTo>
                <a:lnTo>
                  <a:pt x="889" y="179069"/>
                </a:lnTo>
                <a:lnTo>
                  <a:pt x="0" y="892810"/>
                </a:lnTo>
                <a:lnTo>
                  <a:pt x="1143" y="913129"/>
                </a:lnTo>
                <a:lnTo>
                  <a:pt x="9271" y="951229"/>
                </a:lnTo>
                <a:lnTo>
                  <a:pt x="24384" y="986789"/>
                </a:lnTo>
                <a:lnTo>
                  <a:pt x="45847" y="1018539"/>
                </a:lnTo>
                <a:lnTo>
                  <a:pt x="88011" y="1056639"/>
                </a:lnTo>
                <a:lnTo>
                  <a:pt x="139827" y="1080769"/>
                </a:lnTo>
                <a:lnTo>
                  <a:pt x="178435" y="1088389"/>
                </a:lnTo>
                <a:lnTo>
                  <a:pt x="1669161" y="1088389"/>
                </a:lnTo>
                <a:lnTo>
                  <a:pt x="1707515" y="1079500"/>
                </a:lnTo>
                <a:lnTo>
                  <a:pt x="1742948" y="1064260"/>
                </a:lnTo>
                <a:lnTo>
                  <a:pt x="1749044" y="1060450"/>
                </a:lnTo>
                <a:lnTo>
                  <a:pt x="197358" y="1060450"/>
                </a:lnTo>
                <a:lnTo>
                  <a:pt x="179831" y="1059179"/>
                </a:lnTo>
                <a:lnTo>
                  <a:pt x="131572" y="1046479"/>
                </a:lnTo>
                <a:lnTo>
                  <a:pt x="89916" y="1021079"/>
                </a:lnTo>
                <a:lnTo>
                  <a:pt x="57404" y="985519"/>
                </a:lnTo>
                <a:lnTo>
                  <a:pt x="36322" y="941069"/>
                </a:lnTo>
                <a:lnTo>
                  <a:pt x="28765" y="892810"/>
                </a:lnTo>
                <a:lnTo>
                  <a:pt x="28883" y="196850"/>
                </a:lnTo>
                <a:lnTo>
                  <a:pt x="36449" y="147319"/>
                </a:lnTo>
                <a:lnTo>
                  <a:pt x="57658" y="104139"/>
                </a:lnTo>
                <a:lnTo>
                  <a:pt x="90297" y="67310"/>
                </a:lnTo>
                <a:lnTo>
                  <a:pt x="131953" y="43179"/>
                </a:lnTo>
                <a:lnTo>
                  <a:pt x="180340" y="30479"/>
                </a:lnTo>
                <a:lnTo>
                  <a:pt x="197612" y="29210"/>
                </a:lnTo>
                <a:lnTo>
                  <a:pt x="1749044" y="29210"/>
                </a:lnTo>
                <a:lnTo>
                  <a:pt x="1740916" y="24129"/>
                </a:lnTo>
                <a:lnTo>
                  <a:pt x="1723517" y="15239"/>
                </a:lnTo>
                <a:lnTo>
                  <a:pt x="1705356" y="8889"/>
                </a:lnTo>
                <a:lnTo>
                  <a:pt x="1686433" y="3810"/>
                </a:lnTo>
                <a:lnTo>
                  <a:pt x="1666620" y="1269"/>
                </a:lnTo>
                <a:lnTo>
                  <a:pt x="1647825" y="0"/>
                </a:lnTo>
                <a:close/>
              </a:path>
              <a:path w="1845310" h="1088389">
                <a:moveTo>
                  <a:pt x="1749044" y="29210"/>
                </a:moveTo>
                <a:lnTo>
                  <a:pt x="1647825" y="29210"/>
                </a:lnTo>
                <a:lnTo>
                  <a:pt x="1665224" y="30479"/>
                </a:lnTo>
                <a:lnTo>
                  <a:pt x="1681988" y="33019"/>
                </a:lnTo>
                <a:lnTo>
                  <a:pt x="1728343" y="49529"/>
                </a:lnTo>
                <a:lnTo>
                  <a:pt x="1767205" y="78739"/>
                </a:lnTo>
                <a:lnTo>
                  <a:pt x="1796161" y="118110"/>
                </a:lnTo>
                <a:lnTo>
                  <a:pt x="1813052" y="163829"/>
                </a:lnTo>
                <a:lnTo>
                  <a:pt x="1816417" y="196850"/>
                </a:lnTo>
                <a:lnTo>
                  <a:pt x="1816417" y="892810"/>
                </a:lnTo>
                <a:lnTo>
                  <a:pt x="1808733" y="942339"/>
                </a:lnTo>
                <a:lnTo>
                  <a:pt x="1787525" y="986789"/>
                </a:lnTo>
                <a:lnTo>
                  <a:pt x="1754886" y="1022350"/>
                </a:lnTo>
                <a:lnTo>
                  <a:pt x="1713230" y="1046479"/>
                </a:lnTo>
                <a:lnTo>
                  <a:pt x="1664716" y="1059179"/>
                </a:lnTo>
                <a:lnTo>
                  <a:pt x="1647570" y="1060450"/>
                </a:lnTo>
                <a:lnTo>
                  <a:pt x="1749044" y="1060450"/>
                </a:lnTo>
                <a:lnTo>
                  <a:pt x="1788033" y="1029969"/>
                </a:lnTo>
                <a:lnTo>
                  <a:pt x="1821942" y="984250"/>
                </a:lnTo>
                <a:lnTo>
                  <a:pt x="1836674" y="948689"/>
                </a:lnTo>
                <a:lnTo>
                  <a:pt x="1844294" y="910589"/>
                </a:lnTo>
                <a:lnTo>
                  <a:pt x="1845183" y="196850"/>
                </a:lnTo>
                <a:lnTo>
                  <a:pt x="1844167" y="176529"/>
                </a:lnTo>
                <a:lnTo>
                  <a:pt x="1835912" y="138429"/>
                </a:lnTo>
                <a:lnTo>
                  <a:pt x="1820799" y="102869"/>
                </a:lnTo>
                <a:lnTo>
                  <a:pt x="1799336" y="71119"/>
                </a:lnTo>
                <a:lnTo>
                  <a:pt x="1757171" y="34289"/>
                </a:lnTo>
                <a:lnTo>
                  <a:pt x="1749044" y="29210"/>
                </a:lnTo>
                <a:close/>
              </a:path>
              <a:path w="1845310" h="1088389">
                <a:moveTo>
                  <a:pt x="1664843" y="39369"/>
                </a:moveTo>
                <a:lnTo>
                  <a:pt x="181864" y="39369"/>
                </a:lnTo>
                <a:lnTo>
                  <a:pt x="165989" y="41910"/>
                </a:lnTo>
                <a:lnTo>
                  <a:pt x="122174" y="58419"/>
                </a:lnTo>
                <a:lnTo>
                  <a:pt x="85471" y="85089"/>
                </a:lnTo>
                <a:lnTo>
                  <a:pt x="57912" y="121919"/>
                </a:lnTo>
                <a:lnTo>
                  <a:pt x="41783" y="165100"/>
                </a:lnTo>
                <a:lnTo>
                  <a:pt x="38417" y="196850"/>
                </a:lnTo>
                <a:lnTo>
                  <a:pt x="38417" y="892810"/>
                </a:lnTo>
                <a:lnTo>
                  <a:pt x="45339" y="938529"/>
                </a:lnTo>
                <a:lnTo>
                  <a:pt x="65151" y="980439"/>
                </a:lnTo>
                <a:lnTo>
                  <a:pt x="95631" y="1013460"/>
                </a:lnTo>
                <a:lnTo>
                  <a:pt x="134874" y="1037589"/>
                </a:lnTo>
                <a:lnTo>
                  <a:pt x="180340" y="1050289"/>
                </a:lnTo>
                <a:lnTo>
                  <a:pt x="1663319" y="1050289"/>
                </a:lnTo>
                <a:lnTo>
                  <a:pt x="1679194" y="1047750"/>
                </a:lnTo>
                <a:lnTo>
                  <a:pt x="1694433" y="1043939"/>
                </a:lnTo>
                <a:lnTo>
                  <a:pt x="1701736" y="1041400"/>
                </a:lnTo>
                <a:lnTo>
                  <a:pt x="197358" y="1041400"/>
                </a:lnTo>
                <a:lnTo>
                  <a:pt x="180721" y="1040129"/>
                </a:lnTo>
                <a:lnTo>
                  <a:pt x="138176" y="1028700"/>
                </a:lnTo>
                <a:lnTo>
                  <a:pt x="101473" y="1005839"/>
                </a:lnTo>
                <a:lnTo>
                  <a:pt x="72771" y="974089"/>
                </a:lnTo>
                <a:lnTo>
                  <a:pt x="54356" y="934719"/>
                </a:lnTo>
                <a:lnTo>
                  <a:pt x="48090" y="892810"/>
                </a:lnTo>
                <a:lnTo>
                  <a:pt x="48064" y="196850"/>
                </a:lnTo>
                <a:lnTo>
                  <a:pt x="48768" y="181610"/>
                </a:lnTo>
                <a:lnTo>
                  <a:pt x="60198" y="138429"/>
                </a:lnTo>
                <a:lnTo>
                  <a:pt x="82804" y="101600"/>
                </a:lnTo>
                <a:lnTo>
                  <a:pt x="114808" y="73660"/>
                </a:lnTo>
                <a:lnTo>
                  <a:pt x="154051" y="54610"/>
                </a:lnTo>
                <a:lnTo>
                  <a:pt x="198501" y="48260"/>
                </a:lnTo>
                <a:lnTo>
                  <a:pt x="1699387" y="48260"/>
                </a:lnTo>
                <a:lnTo>
                  <a:pt x="1680591" y="41910"/>
                </a:lnTo>
                <a:lnTo>
                  <a:pt x="1664843" y="39369"/>
                </a:lnTo>
                <a:close/>
              </a:path>
              <a:path w="1845310" h="1088389">
                <a:moveTo>
                  <a:pt x="1699387" y="48260"/>
                </a:moveTo>
                <a:lnTo>
                  <a:pt x="1647825" y="48260"/>
                </a:lnTo>
                <a:lnTo>
                  <a:pt x="1664334" y="49529"/>
                </a:lnTo>
                <a:lnTo>
                  <a:pt x="1679067" y="52069"/>
                </a:lnTo>
                <a:lnTo>
                  <a:pt x="1719961" y="67310"/>
                </a:lnTo>
                <a:lnTo>
                  <a:pt x="1754251" y="92710"/>
                </a:lnTo>
                <a:lnTo>
                  <a:pt x="1779778" y="128269"/>
                </a:lnTo>
                <a:lnTo>
                  <a:pt x="1794509" y="168910"/>
                </a:lnTo>
                <a:lnTo>
                  <a:pt x="1797235" y="892810"/>
                </a:lnTo>
                <a:lnTo>
                  <a:pt x="1796415" y="908050"/>
                </a:lnTo>
                <a:lnTo>
                  <a:pt x="1785112" y="951229"/>
                </a:lnTo>
                <a:lnTo>
                  <a:pt x="1762379" y="988060"/>
                </a:lnTo>
                <a:lnTo>
                  <a:pt x="1730375" y="1016000"/>
                </a:lnTo>
                <a:lnTo>
                  <a:pt x="1691132" y="1035050"/>
                </a:lnTo>
                <a:lnTo>
                  <a:pt x="1646682" y="1041400"/>
                </a:lnTo>
                <a:lnTo>
                  <a:pt x="1701736" y="1041400"/>
                </a:lnTo>
                <a:lnTo>
                  <a:pt x="1736090" y="1023619"/>
                </a:lnTo>
                <a:lnTo>
                  <a:pt x="1770126" y="993139"/>
                </a:lnTo>
                <a:lnTo>
                  <a:pt x="1794129" y="953769"/>
                </a:lnTo>
                <a:lnTo>
                  <a:pt x="1805940" y="909319"/>
                </a:lnTo>
                <a:lnTo>
                  <a:pt x="1806776" y="196850"/>
                </a:lnTo>
                <a:lnTo>
                  <a:pt x="1806194" y="182879"/>
                </a:lnTo>
                <a:lnTo>
                  <a:pt x="1794637" y="137160"/>
                </a:lnTo>
                <a:lnTo>
                  <a:pt x="1771015" y="97789"/>
                </a:lnTo>
                <a:lnTo>
                  <a:pt x="1737233" y="66039"/>
                </a:lnTo>
                <a:lnTo>
                  <a:pt x="1710436" y="52069"/>
                </a:lnTo>
                <a:lnTo>
                  <a:pt x="1699387" y="48260"/>
                </a:lnTo>
                <a:close/>
              </a:path>
            </a:pathLst>
          </a:custGeom>
          <a:solidFill>
            <a:srgbClr val="3931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159632" y="2582926"/>
            <a:ext cx="146875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Hangi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ihtiyaca</a:t>
            </a:r>
            <a:endParaRPr sz="20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cevap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veriyor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91784" y="2396363"/>
            <a:ext cx="1545590" cy="1040765"/>
          </a:xfrm>
          <a:custGeom>
            <a:avLst/>
            <a:gdLst/>
            <a:ahLst/>
            <a:cxnLst/>
            <a:rect l="l" t="t" r="r" b="b"/>
            <a:pathLst>
              <a:path w="1545590" h="1040764">
                <a:moveTo>
                  <a:pt x="1371599" y="0"/>
                </a:moveTo>
                <a:lnTo>
                  <a:pt x="173481" y="0"/>
                </a:lnTo>
                <a:lnTo>
                  <a:pt x="127338" y="6191"/>
                </a:lnTo>
                <a:lnTo>
                  <a:pt x="85889" y="23669"/>
                </a:lnTo>
                <a:lnTo>
                  <a:pt x="50784" y="50784"/>
                </a:lnTo>
                <a:lnTo>
                  <a:pt x="23669" y="85889"/>
                </a:lnTo>
                <a:lnTo>
                  <a:pt x="6191" y="127338"/>
                </a:lnTo>
                <a:lnTo>
                  <a:pt x="0" y="173482"/>
                </a:lnTo>
                <a:lnTo>
                  <a:pt x="0" y="867156"/>
                </a:lnTo>
                <a:lnTo>
                  <a:pt x="6191" y="913246"/>
                </a:lnTo>
                <a:lnTo>
                  <a:pt x="23669" y="954659"/>
                </a:lnTo>
                <a:lnTo>
                  <a:pt x="50784" y="989742"/>
                </a:lnTo>
                <a:lnTo>
                  <a:pt x="85889" y="1016846"/>
                </a:lnTo>
                <a:lnTo>
                  <a:pt x="127338" y="1034319"/>
                </a:lnTo>
                <a:lnTo>
                  <a:pt x="173481" y="1040511"/>
                </a:lnTo>
                <a:lnTo>
                  <a:pt x="1371599" y="1040511"/>
                </a:lnTo>
                <a:lnTo>
                  <a:pt x="1417699" y="1034319"/>
                </a:lnTo>
                <a:lnTo>
                  <a:pt x="1459135" y="1016846"/>
                </a:lnTo>
                <a:lnTo>
                  <a:pt x="1494250" y="989742"/>
                </a:lnTo>
                <a:lnTo>
                  <a:pt x="1521384" y="954659"/>
                </a:lnTo>
                <a:lnTo>
                  <a:pt x="1538881" y="913246"/>
                </a:lnTo>
                <a:lnTo>
                  <a:pt x="1545082" y="867156"/>
                </a:lnTo>
                <a:lnTo>
                  <a:pt x="1545082" y="173482"/>
                </a:lnTo>
                <a:lnTo>
                  <a:pt x="1538881" y="127338"/>
                </a:lnTo>
                <a:lnTo>
                  <a:pt x="1521384" y="85889"/>
                </a:lnTo>
                <a:lnTo>
                  <a:pt x="1494250" y="50784"/>
                </a:lnTo>
                <a:lnTo>
                  <a:pt x="1459135" y="23669"/>
                </a:lnTo>
                <a:lnTo>
                  <a:pt x="1417699" y="6191"/>
                </a:lnTo>
                <a:lnTo>
                  <a:pt x="1371599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67782" y="2372486"/>
            <a:ext cx="1593215" cy="1088390"/>
          </a:xfrm>
          <a:custGeom>
            <a:avLst/>
            <a:gdLst/>
            <a:ahLst/>
            <a:cxnLst/>
            <a:rect l="l" t="t" r="r" b="b"/>
            <a:pathLst>
              <a:path w="1593215" h="1088389">
                <a:moveTo>
                  <a:pt x="1395602" y="0"/>
                </a:moveTo>
                <a:lnTo>
                  <a:pt x="196341" y="0"/>
                </a:lnTo>
                <a:lnTo>
                  <a:pt x="176148" y="1269"/>
                </a:lnTo>
                <a:lnTo>
                  <a:pt x="137667" y="10160"/>
                </a:lnTo>
                <a:lnTo>
                  <a:pt x="102362" y="25400"/>
                </a:lnTo>
                <a:lnTo>
                  <a:pt x="57022" y="59689"/>
                </a:lnTo>
                <a:lnTo>
                  <a:pt x="23367" y="105410"/>
                </a:lnTo>
                <a:lnTo>
                  <a:pt x="8635" y="140969"/>
                </a:lnTo>
                <a:lnTo>
                  <a:pt x="888" y="179069"/>
                </a:lnTo>
                <a:lnTo>
                  <a:pt x="0" y="892810"/>
                </a:lnTo>
                <a:lnTo>
                  <a:pt x="1142" y="913129"/>
                </a:lnTo>
                <a:lnTo>
                  <a:pt x="9270" y="951229"/>
                </a:lnTo>
                <a:lnTo>
                  <a:pt x="24383" y="986789"/>
                </a:lnTo>
                <a:lnTo>
                  <a:pt x="45846" y="1018539"/>
                </a:lnTo>
                <a:lnTo>
                  <a:pt x="72770" y="1043939"/>
                </a:lnTo>
                <a:lnTo>
                  <a:pt x="88010" y="1056639"/>
                </a:lnTo>
                <a:lnTo>
                  <a:pt x="104393" y="1065529"/>
                </a:lnTo>
                <a:lnTo>
                  <a:pt x="121665" y="1074419"/>
                </a:lnTo>
                <a:lnTo>
                  <a:pt x="139826" y="1080769"/>
                </a:lnTo>
                <a:lnTo>
                  <a:pt x="178562" y="1088389"/>
                </a:lnTo>
                <a:lnTo>
                  <a:pt x="1417065" y="1088389"/>
                </a:lnTo>
                <a:lnTo>
                  <a:pt x="1455546" y="1079500"/>
                </a:lnTo>
                <a:lnTo>
                  <a:pt x="1490725" y="1064260"/>
                </a:lnTo>
                <a:lnTo>
                  <a:pt x="1496821" y="1060450"/>
                </a:lnTo>
                <a:lnTo>
                  <a:pt x="197484" y="1060450"/>
                </a:lnTo>
                <a:lnTo>
                  <a:pt x="179958" y="1059179"/>
                </a:lnTo>
                <a:lnTo>
                  <a:pt x="131571" y="1046479"/>
                </a:lnTo>
                <a:lnTo>
                  <a:pt x="90042" y="1021079"/>
                </a:lnTo>
                <a:lnTo>
                  <a:pt x="57530" y="985519"/>
                </a:lnTo>
                <a:lnTo>
                  <a:pt x="36321" y="941069"/>
                </a:lnTo>
                <a:lnTo>
                  <a:pt x="28883" y="892810"/>
                </a:lnTo>
                <a:lnTo>
                  <a:pt x="28892" y="196850"/>
                </a:lnTo>
                <a:lnTo>
                  <a:pt x="36448" y="147319"/>
                </a:lnTo>
                <a:lnTo>
                  <a:pt x="57784" y="104139"/>
                </a:lnTo>
                <a:lnTo>
                  <a:pt x="90423" y="67310"/>
                </a:lnTo>
                <a:lnTo>
                  <a:pt x="132079" y="43179"/>
                </a:lnTo>
                <a:lnTo>
                  <a:pt x="180466" y="30479"/>
                </a:lnTo>
                <a:lnTo>
                  <a:pt x="197738" y="29210"/>
                </a:lnTo>
                <a:lnTo>
                  <a:pt x="1496948" y="29210"/>
                </a:lnTo>
                <a:lnTo>
                  <a:pt x="1488820" y="24129"/>
                </a:lnTo>
                <a:lnTo>
                  <a:pt x="1471421" y="15239"/>
                </a:lnTo>
                <a:lnTo>
                  <a:pt x="1453261" y="8889"/>
                </a:lnTo>
                <a:lnTo>
                  <a:pt x="1434211" y="3810"/>
                </a:lnTo>
                <a:lnTo>
                  <a:pt x="1414525" y="1269"/>
                </a:lnTo>
                <a:lnTo>
                  <a:pt x="1395602" y="0"/>
                </a:lnTo>
                <a:close/>
              </a:path>
              <a:path w="1593215" h="1088389">
                <a:moveTo>
                  <a:pt x="1496948" y="29210"/>
                </a:moveTo>
                <a:lnTo>
                  <a:pt x="1395602" y="29210"/>
                </a:lnTo>
                <a:lnTo>
                  <a:pt x="1413128" y="30479"/>
                </a:lnTo>
                <a:lnTo>
                  <a:pt x="1429892" y="33019"/>
                </a:lnTo>
                <a:lnTo>
                  <a:pt x="1476247" y="49529"/>
                </a:lnTo>
                <a:lnTo>
                  <a:pt x="1515110" y="78739"/>
                </a:lnTo>
                <a:lnTo>
                  <a:pt x="1544065" y="118110"/>
                </a:lnTo>
                <a:lnTo>
                  <a:pt x="1560957" y="163829"/>
                </a:lnTo>
                <a:lnTo>
                  <a:pt x="1564204" y="196850"/>
                </a:lnTo>
                <a:lnTo>
                  <a:pt x="1564195" y="892810"/>
                </a:lnTo>
                <a:lnTo>
                  <a:pt x="1556639" y="942339"/>
                </a:lnTo>
                <a:lnTo>
                  <a:pt x="1535302" y="986789"/>
                </a:lnTo>
                <a:lnTo>
                  <a:pt x="1502664" y="1022350"/>
                </a:lnTo>
                <a:lnTo>
                  <a:pt x="1461135" y="1046479"/>
                </a:lnTo>
                <a:lnTo>
                  <a:pt x="1412620" y="1059179"/>
                </a:lnTo>
                <a:lnTo>
                  <a:pt x="1395348" y="1060450"/>
                </a:lnTo>
                <a:lnTo>
                  <a:pt x="1496821" y="1060450"/>
                </a:lnTo>
                <a:lnTo>
                  <a:pt x="1536064" y="1029969"/>
                </a:lnTo>
                <a:lnTo>
                  <a:pt x="1569719" y="984250"/>
                </a:lnTo>
                <a:lnTo>
                  <a:pt x="1584451" y="948689"/>
                </a:lnTo>
                <a:lnTo>
                  <a:pt x="1592198" y="910589"/>
                </a:lnTo>
                <a:lnTo>
                  <a:pt x="1593088" y="196850"/>
                </a:lnTo>
                <a:lnTo>
                  <a:pt x="1591944" y="176529"/>
                </a:lnTo>
                <a:lnTo>
                  <a:pt x="1583816" y="138429"/>
                </a:lnTo>
                <a:lnTo>
                  <a:pt x="1568703" y="102869"/>
                </a:lnTo>
                <a:lnTo>
                  <a:pt x="1547240" y="71119"/>
                </a:lnTo>
                <a:lnTo>
                  <a:pt x="1505076" y="34289"/>
                </a:lnTo>
                <a:lnTo>
                  <a:pt x="1496948" y="29210"/>
                </a:lnTo>
                <a:close/>
              </a:path>
              <a:path w="1593215" h="1088389">
                <a:moveTo>
                  <a:pt x="1412620" y="39369"/>
                </a:moveTo>
                <a:lnTo>
                  <a:pt x="181990" y="39369"/>
                </a:lnTo>
                <a:lnTo>
                  <a:pt x="166115" y="41910"/>
                </a:lnTo>
                <a:lnTo>
                  <a:pt x="122300" y="58419"/>
                </a:lnTo>
                <a:lnTo>
                  <a:pt x="85470" y="85089"/>
                </a:lnTo>
                <a:lnTo>
                  <a:pt x="57912" y="121919"/>
                </a:lnTo>
                <a:lnTo>
                  <a:pt x="41782" y="165100"/>
                </a:lnTo>
                <a:lnTo>
                  <a:pt x="38533" y="892810"/>
                </a:lnTo>
                <a:lnTo>
                  <a:pt x="39115" y="906779"/>
                </a:lnTo>
                <a:lnTo>
                  <a:pt x="50672" y="952500"/>
                </a:lnTo>
                <a:lnTo>
                  <a:pt x="74294" y="991869"/>
                </a:lnTo>
                <a:lnTo>
                  <a:pt x="107950" y="1023619"/>
                </a:lnTo>
                <a:lnTo>
                  <a:pt x="149478" y="1043939"/>
                </a:lnTo>
                <a:lnTo>
                  <a:pt x="180466" y="1050289"/>
                </a:lnTo>
                <a:lnTo>
                  <a:pt x="1411096" y="1050289"/>
                </a:lnTo>
                <a:lnTo>
                  <a:pt x="1426971" y="1047750"/>
                </a:lnTo>
                <a:lnTo>
                  <a:pt x="1442339" y="1043939"/>
                </a:lnTo>
                <a:lnTo>
                  <a:pt x="1449641" y="1041400"/>
                </a:lnTo>
                <a:lnTo>
                  <a:pt x="197484" y="1041400"/>
                </a:lnTo>
                <a:lnTo>
                  <a:pt x="180975" y="1040129"/>
                </a:lnTo>
                <a:lnTo>
                  <a:pt x="138175" y="1028700"/>
                </a:lnTo>
                <a:lnTo>
                  <a:pt x="101600" y="1005839"/>
                </a:lnTo>
                <a:lnTo>
                  <a:pt x="72897" y="974089"/>
                </a:lnTo>
                <a:lnTo>
                  <a:pt x="54355" y="934719"/>
                </a:lnTo>
                <a:lnTo>
                  <a:pt x="48111" y="892810"/>
                </a:lnTo>
                <a:lnTo>
                  <a:pt x="48074" y="196850"/>
                </a:lnTo>
                <a:lnTo>
                  <a:pt x="48894" y="181610"/>
                </a:lnTo>
                <a:lnTo>
                  <a:pt x="60197" y="138429"/>
                </a:lnTo>
                <a:lnTo>
                  <a:pt x="82803" y="101600"/>
                </a:lnTo>
                <a:lnTo>
                  <a:pt x="114934" y="73660"/>
                </a:lnTo>
                <a:lnTo>
                  <a:pt x="154050" y="54610"/>
                </a:lnTo>
                <a:lnTo>
                  <a:pt x="198627" y="48260"/>
                </a:lnTo>
                <a:lnTo>
                  <a:pt x="1447355" y="48260"/>
                </a:lnTo>
                <a:lnTo>
                  <a:pt x="1443736" y="46989"/>
                </a:lnTo>
                <a:lnTo>
                  <a:pt x="1428368" y="41910"/>
                </a:lnTo>
                <a:lnTo>
                  <a:pt x="1412620" y="39369"/>
                </a:lnTo>
                <a:close/>
              </a:path>
              <a:path w="1593215" h="1088389">
                <a:moveTo>
                  <a:pt x="1447355" y="48260"/>
                </a:moveTo>
                <a:lnTo>
                  <a:pt x="1395602" y="48260"/>
                </a:lnTo>
                <a:lnTo>
                  <a:pt x="1412239" y="49529"/>
                </a:lnTo>
                <a:lnTo>
                  <a:pt x="1426971" y="52069"/>
                </a:lnTo>
                <a:lnTo>
                  <a:pt x="1467865" y="67310"/>
                </a:lnTo>
                <a:lnTo>
                  <a:pt x="1502283" y="92710"/>
                </a:lnTo>
                <a:lnTo>
                  <a:pt x="1527556" y="128269"/>
                </a:lnTo>
                <a:lnTo>
                  <a:pt x="1542288" y="168910"/>
                </a:lnTo>
                <a:lnTo>
                  <a:pt x="1545013" y="892810"/>
                </a:lnTo>
                <a:lnTo>
                  <a:pt x="1544192" y="908050"/>
                </a:lnTo>
                <a:lnTo>
                  <a:pt x="1532889" y="951229"/>
                </a:lnTo>
                <a:lnTo>
                  <a:pt x="1510284" y="988060"/>
                </a:lnTo>
                <a:lnTo>
                  <a:pt x="1478152" y="1016000"/>
                </a:lnTo>
                <a:lnTo>
                  <a:pt x="1439037" y="1035050"/>
                </a:lnTo>
                <a:lnTo>
                  <a:pt x="1394460" y="1041400"/>
                </a:lnTo>
                <a:lnTo>
                  <a:pt x="1449641" y="1041400"/>
                </a:lnTo>
                <a:lnTo>
                  <a:pt x="1483994" y="1023619"/>
                </a:lnTo>
                <a:lnTo>
                  <a:pt x="1517903" y="993139"/>
                </a:lnTo>
                <a:lnTo>
                  <a:pt x="1541907" y="953769"/>
                </a:lnTo>
                <a:lnTo>
                  <a:pt x="1553844" y="909319"/>
                </a:lnTo>
                <a:lnTo>
                  <a:pt x="1554670" y="892810"/>
                </a:lnTo>
                <a:lnTo>
                  <a:pt x="1554670" y="196850"/>
                </a:lnTo>
                <a:lnTo>
                  <a:pt x="1547748" y="151129"/>
                </a:lnTo>
                <a:lnTo>
                  <a:pt x="1527937" y="109219"/>
                </a:lnTo>
                <a:lnTo>
                  <a:pt x="1497329" y="76200"/>
                </a:lnTo>
                <a:lnTo>
                  <a:pt x="1458214" y="52069"/>
                </a:lnTo>
                <a:lnTo>
                  <a:pt x="1447355" y="48260"/>
                </a:lnTo>
                <a:close/>
              </a:path>
            </a:pathLst>
          </a:custGeom>
          <a:solidFill>
            <a:srgbClr val="3931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840729" y="2735326"/>
            <a:ext cx="6496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4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apım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30592" y="2396363"/>
            <a:ext cx="1913255" cy="1040765"/>
          </a:xfrm>
          <a:custGeom>
            <a:avLst/>
            <a:gdLst/>
            <a:ahLst/>
            <a:cxnLst/>
            <a:rect l="l" t="t" r="r" b="b"/>
            <a:pathLst>
              <a:path w="1913254" h="1040764">
                <a:moveTo>
                  <a:pt x="1739518" y="0"/>
                </a:moveTo>
                <a:lnTo>
                  <a:pt x="173481" y="0"/>
                </a:lnTo>
                <a:lnTo>
                  <a:pt x="127382" y="6191"/>
                </a:lnTo>
                <a:lnTo>
                  <a:pt x="85946" y="23669"/>
                </a:lnTo>
                <a:lnTo>
                  <a:pt x="50831" y="50784"/>
                </a:lnTo>
                <a:lnTo>
                  <a:pt x="23697" y="85889"/>
                </a:lnTo>
                <a:lnTo>
                  <a:pt x="6200" y="127338"/>
                </a:lnTo>
                <a:lnTo>
                  <a:pt x="0" y="173482"/>
                </a:lnTo>
                <a:lnTo>
                  <a:pt x="0" y="867156"/>
                </a:lnTo>
                <a:lnTo>
                  <a:pt x="6200" y="913246"/>
                </a:lnTo>
                <a:lnTo>
                  <a:pt x="23697" y="954659"/>
                </a:lnTo>
                <a:lnTo>
                  <a:pt x="50831" y="989742"/>
                </a:lnTo>
                <a:lnTo>
                  <a:pt x="85946" y="1016846"/>
                </a:lnTo>
                <a:lnTo>
                  <a:pt x="127382" y="1034319"/>
                </a:lnTo>
                <a:lnTo>
                  <a:pt x="173481" y="1040511"/>
                </a:lnTo>
                <a:lnTo>
                  <a:pt x="1739518" y="1040511"/>
                </a:lnTo>
                <a:lnTo>
                  <a:pt x="1785618" y="1034319"/>
                </a:lnTo>
                <a:lnTo>
                  <a:pt x="1827054" y="1016846"/>
                </a:lnTo>
                <a:lnTo>
                  <a:pt x="1862169" y="989742"/>
                </a:lnTo>
                <a:lnTo>
                  <a:pt x="1889303" y="954659"/>
                </a:lnTo>
                <a:lnTo>
                  <a:pt x="1906800" y="913246"/>
                </a:lnTo>
                <a:lnTo>
                  <a:pt x="1913001" y="867156"/>
                </a:lnTo>
                <a:lnTo>
                  <a:pt x="1913001" y="173482"/>
                </a:lnTo>
                <a:lnTo>
                  <a:pt x="1906800" y="127338"/>
                </a:lnTo>
                <a:lnTo>
                  <a:pt x="1889303" y="85889"/>
                </a:lnTo>
                <a:lnTo>
                  <a:pt x="1862169" y="50784"/>
                </a:lnTo>
                <a:lnTo>
                  <a:pt x="1827054" y="23669"/>
                </a:lnTo>
                <a:lnTo>
                  <a:pt x="1785618" y="6191"/>
                </a:lnTo>
                <a:lnTo>
                  <a:pt x="17395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06716" y="2372486"/>
            <a:ext cx="1960880" cy="1088390"/>
          </a:xfrm>
          <a:custGeom>
            <a:avLst/>
            <a:gdLst/>
            <a:ahLst/>
            <a:cxnLst/>
            <a:rect l="l" t="t" r="r" b="b"/>
            <a:pathLst>
              <a:path w="1960879" h="1088389">
                <a:moveTo>
                  <a:pt x="1763394" y="0"/>
                </a:moveTo>
                <a:lnTo>
                  <a:pt x="196214" y="0"/>
                </a:lnTo>
                <a:lnTo>
                  <a:pt x="176022" y="1269"/>
                </a:lnTo>
                <a:lnTo>
                  <a:pt x="137667" y="10160"/>
                </a:lnTo>
                <a:lnTo>
                  <a:pt x="102234" y="25400"/>
                </a:lnTo>
                <a:lnTo>
                  <a:pt x="57023" y="59689"/>
                </a:lnTo>
                <a:lnTo>
                  <a:pt x="23240" y="105410"/>
                </a:lnTo>
                <a:lnTo>
                  <a:pt x="8508" y="140969"/>
                </a:lnTo>
                <a:lnTo>
                  <a:pt x="761" y="179069"/>
                </a:lnTo>
                <a:lnTo>
                  <a:pt x="0" y="892810"/>
                </a:lnTo>
                <a:lnTo>
                  <a:pt x="1015" y="913129"/>
                </a:lnTo>
                <a:lnTo>
                  <a:pt x="9143" y="951229"/>
                </a:lnTo>
                <a:lnTo>
                  <a:pt x="24383" y="986789"/>
                </a:lnTo>
                <a:lnTo>
                  <a:pt x="45847" y="1018539"/>
                </a:lnTo>
                <a:lnTo>
                  <a:pt x="88010" y="1056639"/>
                </a:lnTo>
                <a:lnTo>
                  <a:pt x="139826" y="1080769"/>
                </a:lnTo>
                <a:lnTo>
                  <a:pt x="178561" y="1088389"/>
                </a:lnTo>
                <a:lnTo>
                  <a:pt x="1784730" y="1088389"/>
                </a:lnTo>
                <a:lnTo>
                  <a:pt x="1823211" y="1079500"/>
                </a:lnTo>
                <a:lnTo>
                  <a:pt x="1858517" y="1064260"/>
                </a:lnTo>
                <a:lnTo>
                  <a:pt x="1864613" y="1060450"/>
                </a:lnTo>
                <a:lnTo>
                  <a:pt x="197357" y="1060450"/>
                </a:lnTo>
                <a:lnTo>
                  <a:pt x="179958" y="1059179"/>
                </a:lnTo>
                <a:lnTo>
                  <a:pt x="131444" y="1046479"/>
                </a:lnTo>
                <a:lnTo>
                  <a:pt x="89915" y="1021079"/>
                </a:lnTo>
                <a:lnTo>
                  <a:pt x="57403" y="985519"/>
                </a:lnTo>
                <a:lnTo>
                  <a:pt x="36322" y="941069"/>
                </a:lnTo>
                <a:lnTo>
                  <a:pt x="28765" y="892810"/>
                </a:lnTo>
                <a:lnTo>
                  <a:pt x="28765" y="196850"/>
                </a:lnTo>
                <a:lnTo>
                  <a:pt x="36449" y="147319"/>
                </a:lnTo>
                <a:lnTo>
                  <a:pt x="57657" y="104139"/>
                </a:lnTo>
                <a:lnTo>
                  <a:pt x="90297" y="67310"/>
                </a:lnTo>
                <a:lnTo>
                  <a:pt x="131952" y="43179"/>
                </a:lnTo>
                <a:lnTo>
                  <a:pt x="180466" y="30479"/>
                </a:lnTo>
                <a:lnTo>
                  <a:pt x="197611" y="29210"/>
                </a:lnTo>
                <a:lnTo>
                  <a:pt x="1864677" y="29210"/>
                </a:lnTo>
                <a:lnTo>
                  <a:pt x="1856485" y="24129"/>
                </a:lnTo>
                <a:lnTo>
                  <a:pt x="1839213" y="15239"/>
                </a:lnTo>
                <a:lnTo>
                  <a:pt x="1821052" y="8889"/>
                </a:lnTo>
                <a:lnTo>
                  <a:pt x="1802002" y="3810"/>
                </a:lnTo>
                <a:lnTo>
                  <a:pt x="1782317" y="1269"/>
                </a:lnTo>
                <a:lnTo>
                  <a:pt x="1763394" y="0"/>
                </a:lnTo>
                <a:close/>
              </a:path>
              <a:path w="1960879" h="1088389">
                <a:moveTo>
                  <a:pt x="1864677" y="29210"/>
                </a:moveTo>
                <a:lnTo>
                  <a:pt x="1763394" y="29210"/>
                </a:lnTo>
                <a:lnTo>
                  <a:pt x="1780920" y="30479"/>
                </a:lnTo>
                <a:lnTo>
                  <a:pt x="1797557" y="33019"/>
                </a:lnTo>
                <a:lnTo>
                  <a:pt x="1844039" y="49529"/>
                </a:lnTo>
                <a:lnTo>
                  <a:pt x="1882902" y="78739"/>
                </a:lnTo>
                <a:lnTo>
                  <a:pt x="1911730" y="118110"/>
                </a:lnTo>
                <a:lnTo>
                  <a:pt x="1928622" y="163829"/>
                </a:lnTo>
                <a:lnTo>
                  <a:pt x="1931996" y="196850"/>
                </a:lnTo>
                <a:lnTo>
                  <a:pt x="1931987" y="892810"/>
                </a:lnTo>
                <a:lnTo>
                  <a:pt x="1924430" y="942339"/>
                </a:lnTo>
                <a:lnTo>
                  <a:pt x="1903094" y="986789"/>
                </a:lnTo>
                <a:lnTo>
                  <a:pt x="1870455" y="1022350"/>
                </a:lnTo>
                <a:lnTo>
                  <a:pt x="1828800" y="1046479"/>
                </a:lnTo>
                <a:lnTo>
                  <a:pt x="1780412" y="1059179"/>
                </a:lnTo>
                <a:lnTo>
                  <a:pt x="1763140" y="1060450"/>
                </a:lnTo>
                <a:lnTo>
                  <a:pt x="1864613" y="1060450"/>
                </a:lnTo>
                <a:lnTo>
                  <a:pt x="1903856" y="1029969"/>
                </a:lnTo>
                <a:lnTo>
                  <a:pt x="1937511" y="984250"/>
                </a:lnTo>
                <a:lnTo>
                  <a:pt x="1952243" y="948689"/>
                </a:lnTo>
                <a:lnTo>
                  <a:pt x="1959990" y="910589"/>
                </a:lnTo>
                <a:lnTo>
                  <a:pt x="1960879" y="196850"/>
                </a:lnTo>
                <a:lnTo>
                  <a:pt x="1959736" y="176529"/>
                </a:lnTo>
                <a:lnTo>
                  <a:pt x="1951608" y="138429"/>
                </a:lnTo>
                <a:lnTo>
                  <a:pt x="1936368" y="102869"/>
                </a:lnTo>
                <a:lnTo>
                  <a:pt x="1915032" y="71119"/>
                </a:lnTo>
                <a:lnTo>
                  <a:pt x="1872868" y="34289"/>
                </a:lnTo>
                <a:lnTo>
                  <a:pt x="1864677" y="29210"/>
                </a:lnTo>
                <a:close/>
              </a:path>
              <a:path w="1960879" h="1088389">
                <a:moveTo>
                  <a:pt x="1780412" y="39369"/>
                </a:moveTo>
                <a:lnTo>
                  <a:pt x="181863" y="39369"/>
                </a:lnTo>
                <a:lnTo>
                  <a:pt x="165988" y="41910"/>
                </a:lnTo>
                <a:lnTo>
                  <a:pt x="122174" y="58419"/>
                </a:lnTo>
                <a:lnTo>
                  <a:pt x="85470" y="85089"/>
                </a:lnTo>
                <a:lnTo>
                  <a:pt x="57911" y="121919"/>
                </a:lnTo>
                <a:lnTo>
                  <a:pt x="41655" y="165100"/>
                </a:lnTo>
                <a:lnTo>
                  <a:pt x="38406" y="892810"/>
                </a:lnTo>
                <a:lnTo>
                  <a:pt x="38988" y="906779"/>
                </a:lnTo>
                <a:lnTo>
                  <a:pt x="50545" y="952500"/>
                </a:lnTo>
                <a:lnTo>
                  <a:pt x="74167" y="991869"/>
                </a:lnTo>
                <a:lnTo>
                  <a:pt x="107950" y="1023619"/>
                </a:lnTo>
                <a:lnTo>
                  <a:pt x="149478" y="1043939"/>
                </a:lnTo>
                <a:lnTo>
                  <a:pt x="180339" y="1050289"/>
                </a:lnTo>
                <a:lnTo>
                  <a:pt x="1778888" y="1050289"/>
                </a:lnTo>
                <a:lnTo>
                  <a:pt x="1794763" y="1047750"/>
                </a:lnTo>
                <a:lnTo>
                  <a:pt x="1810130" y="1043939"/>
                </a:lnTo>
                <a:lnTo>
                  <a:pt x="1817370" y="1041400"/>
                </a:lnTo>
                <a:lnTo>
                  <a:pt x="197357" y="1041400"/>
                </a:lnTo>
                <a:lnTo>
                  <a:pt x="180848" y="1040129"/>
                </a:lnTo>
                <a:lnTo>
                  <a:pt x="138049" y="1028700"/>
                </a:lnTo>
                <a:lnTo>
                  <a:pt x="101473" y="1005839"/>
                </a:lnTo>
                <a:lnTo>
                  <a:pt x="72770" y="974089"/>
                </a:lnTo>
                <a:lnTo>
                  <a:pt x="54355" y="934719"/>
                </a:lnTo>
                <a:lnTo>
                  <a:pt x="47984" y="892810"/>
                </a:lnTo>
                <a:lnTo>
                  <a:pt x="47947" y="196850"/>
                </a:lnTo>
                <a:lnTo>
                  <a:pt x="48767" y="181610"/>
                </a:lnTo>
                <a:lnTo>
                  <a:pt x="60070" y="138429"/>
                </a:lnTo>
                <a:lnTo>
                  <a:pt x="82803" y="101600"/>
                </a:lnTo>
                <a:lnTo>
                  <a:pt x="114807" y="73660"/>
                </a:lnTo>
                <a:lnTo>
                  <a:pt x="154050" y="54610"/>
                </a:lnTo>
                <a:lnTo>
                  <a:pt x="198500" y="48260"/>
                </a:lnTo>
                <a:lnTo>
                  <a:pt x="1815052" y="48260"/>
                </a:lnTo>
                <a:lnTo>
                  <a:pt x="1811401" y="46989"/>
                </a:lnTo>
                <a:lnTo>
                  <a:pt x="1796160" y="41910"/>
                </a:lnTo>
                <a:lnTo>
                  <a:pt x="1780412" y="39369"/>
                </a:lnTo>
                <a:close/>
              </a:path>
              <a:path w="1960879" h="1088389">
                <a:moveTo>
                  <a:pt x="1815052" y="48260"/>
                </a:moveTo>
                <a:lnTo>
                  <a:pt x="1763394" y="48260"/>
                </a:lnTo>
                <a:lnTo>
                  <a:pt x="1779904" y="49529"/>
                </a:lnTo>
                <a:lnTo>
                  <a:pt x="1794636" y="52069"/>
                </a:lnTo>
                <a:lnTo>
                  <a:pt x="1835657" y="67310"/>
                </a:lnTo>
                <a:lnTo>
                  <a:pt x="1870075" y="92710"/>
                </a:lnTo>
                <a:lnTo>
                  <a:pt x="1895348" y="128269"/>
                </a:lnTo>
                <a:lnTo>
                  <a:pt x="1910079" y="168910"/>
                </a:lnTo>
                <a:lnTo>
                  <a:pt x="1912805" y="892810"/>
                </a:lnTo>
                <a:lnTo>
                  <a:pt x="1911984" y="908050"/>
                </a:lnTo>
                <a:lnTo>
                  <a:pt x="1900681" y="951229"/>
                </a:lnTo>
                <a:lnTo>
                  <a:pt x="1878076" y="988060"/>
                </a:lnTo>
                <a:lnTo>
                  <a:pt x="1845944" y="1016000"/>
                </a:lnTo>
                <a:lnTo>
                  <a:pt x="1806828" y="1035050"/>
                </a:lnTo>
                <a:lnTo>
                  <a:pt x="1762252" y="1041400"/>
                </a:lnTo>
                <a:lnTo>
                  <a:pt x="1817370" y="1041400"/>
                </a:lnTo>
                <a:lnTo>
                  <a:pt x="1851659" y="1023619"/>
                </a:lnTo>
                <a:lnTo>
                  <a:pt x="1885695" y="993139"/>
                </a:lnTo>
                <a:lnTo>
                  <a:pt x="1909699" y="953769"/>
                </a:lnTo>
                <a:lnTo>
                  <a:pt x="1921636" y="909319"/>
                </a:lnTo>
                <a:lnTo>
                  <a:pt x="1922346" y="196850"/>
                </a:lnTo>
                <a:lnTo>
                  <a:pt x="1921763" y="182879"/>
                </a:lnTo>
                <a:lnTo>
                  <a:pt x="1910206" y="137160"/>
                </a:lnTo>
                <a:lnTo>
                  <a:pt x="1886457" y="97789"/>
                </a:lnTo>
                <a:lnTo>
                  <a:pt x="1852929" y="66039"/>
                </a:lnTo>
                <a:lnTo>
                  <a:pt x="1826005" y="52069"/>
                </a:lnTo>
                <a:lnTo>
                  <a:pt x="1815052" y="48260"/>
                </a:lnTo>
                <a:close/>
              </a:path>
            </a:pathLst>
          </a:custGeom>
          <a:solidFill>
            <a:srgbClr val="3931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702677" y="2735326"/>
            <a:ext cx="157162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Değerlendirme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42652" y="2396363"/>
            <a:ext cx="1544955" cy="1040765"/>
          </a:xfrm>
          <a:custGeom>
            <a:avLst/>
            <a:gdLst/>
            <a:ahLst/>
            <a:cxnLst/>
            <a:rect l="l" t="t" r="r" b="b"/>
            <a:pathLst>
              <a:path w="1544954" h="1040764">
                <a:moveTo>
                  <a:pt x="1371600" y="0"/>
                </a:moveTo>
                <a:lnTo>
                  <a:pt x="173354" y="0"/>
                </a:lnTo>
                <a:lnTo>
                  <a:pt x="127264" y="6191"/>
                </a:lnTo>
                <a:lnTo>
                  <a:pt x="85852" y="23669"/>
                </a:lnTo>
                <a:lnTo>
                  <a:pt x="50768" y="50784"/>
                </a:lnTo>
                <a:lnTo>
                  <a:pt x="23664" y="85889"/>
                </a:lnTo>
                <a:lnTo>
                  <a:pt x="6191" y="127338"/>
                </a:lnTo>
                <a:lnTo>
                  <a:pt x="0" y="173482"/>
                </a:lnTo>
                <a:lnTo>
                  <a:pt x="0" y="867156"/>
                </a:lnTo>
                <a:lnTo>
                  <a:pt x="6191" y="913246"/>
                </a:lnTo>
                <a:lnTo>
                  <a:pt x="23664" y="954659"/>
                </a:lnTo>
                <a:lnTo>
                  <a:pt x="50768" y="989742"/>
                </a:lnTo>
                <a:lnTo>
                  <a:pt x="85851" y="1016846"/>
                </a:lnTo>
                <a:lnTo>
                  <a:pt x="127264" y="1034319"/>
                </a:lnTo>
                <a:lnTo>
                  <a:pt x="173354" y="1040511"/>
                </a:lnTo>
                <a:lnTo>
                  <a:pt x="1371600" y="1040511"/>
                </a:lnTo>
                <a:lnTo>
                  <a:pt x="1417690" y="1034319"/>
                </a:lnTo>
                <a:lnTo>
                  <a:pt x="1459102" y="1016846"/>
                </a:lnTo>
                <a:lnTo>
                  <a:pt x="1494186" y="989742"/>
                </a:lnTo>
                <a:lnTo>
                  <a:pt x="1521290" y="954659"/>
                </a:lnTo>
                <a:lnTo>
                  <a:pt x="1538763" y="913246"/>
                </a:lnTo>
                <a:lnTo>
                  <a:pt x="1544954" y="867156"/>
                </a:lnTo>
                <a:lnTo>
                  <a:pt x="1544954" y="173482"/>
                </a:lnTo>
                <a:lnTo>
                  <a:pt x="1538763" y="127338"/>
                </a:lnTo>
                <a:lnTo>
                  <a:pt x="1521290" y="85889"/>
                </a:lnTo>
                <a:lnTo>
                  <a:pt x="1494186" y="50784"/>
                </a:lnTo>
                <a:lnTo>
                  <a:pt x="1459102" y="23669"/>
                </a:lnTo>
                <a:lnTo>
                  <a:pt x="1417690" y="6191"/>
                </a:lnTo>
                <a:lnTo>
                  <a:pt x="1371600" y="0"/>
                </a:lnTo>
                <a:close/>
              </a:path>
            </a:pathLst>
          </a:custGeom>
          <a:solidFill>
            <a:srgbClr val="C047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018648" y="2372486"/>
            <a:ext cx="1593215" cy="1088390"/>
          </a:xfrm>
          <a:custGeom>
            <a:avLst/>
            <a:gdLst/>
            <a:ahLst/>
            <a:cxnLst/>
            <a:rect l="l" t="t" r="r" b="b"/>
            <a:pathLst>
              <a:path w="1593215" h="1088389">
                <a:moveTo>
                  <a:pt x="1395602" y="0"/>
                </a:moveTo>
                <a:lnTo>
                  <a:pt x="196342" y="0"/>
                </a:lnTo>
                <a:lnTo>
                  <a:pt x="176149" y="1269"/>
                </a:lnTo>
                <a:lnTo>
                  <a:pt x="137668" y="10160"/>
                </a:lnTo>
                <a:lnTo>
                  <a:pt x="102361" y="25400"/>
                </a:lnTo>
                <a:lnTo>
                  <a:pt x="57023" y="59689"/>
                </a:lnTo>
                <a:lnTo>
                  <a:pt x="23368" y="105410"/>
                </a:lnTo>
                <a:lnTo>
                  <a:pt x="8635" y="140969"/>
                </a:lnTo>
                <a:lnTo>
                  <a:pt x="889" y="179069"/>
                </a:lnTo>
                <a:lnTo>
                  <a:pt x="0" y="892810"/>
                </a:lnTo>
                <a:lnTo>
                  <a:pt x="1143" y="913129"/>
                </a:lnTo>
                <a:lnTo>
                  <a:pt x="9271" y="951229"/>
                </a:lnTo>
                <a:lnTo>
                  <a:pt x="24383" y="986789"/>
                </a:lnTo>
                <a:lnTo>
                  <a:pt x="45847" y="1018539"/>
                </a:lnTo>
                <a:lnTo>
                  <a:pt x="72771" y="1043939"/>
                </a:lnTo>
                <a:lnTo>
                  <a:pt x="88010" y="1056639"/>
                </a:lnTo>
                <a:lnTo>
                  <a:pt x="104394" y="1065529"/>
                </a:lnTo>
                <a:lnTo>
                  <a:pt x="121666" y="1074419"/>
                </a:lnTo>
                <a:lnTo>
                  <a:pt x="139826" y="1080769"/>
                </a:lnTo>
                <a:lnTo>
                  <a:pt x="178561" y="1088389"/>
                </a:lnTo>
                <a:lnTo>
                  <a:pt x="1417066" y="1088389"/>
                </a:lnTo>
                <a:lnTo>
                  <a:pt x="1455293" y="1079500"/>
                </a:lnTo>
                <a:lnTo>
                  <a:pt x="1490726" y="1064260"/>
                </a:lnTo>
                <a:lnTo>
                  <a:pt x="1496822" y="1060450"/>
                </a:lnTo>
                <a:lnTo>
                  <a:pt x="197484" y="1060450"/>
                </a:lnTo>
                <a:lnTo>
                  <a:pt x="179958" y="1059179"/>
                </a:lnTo>
                <a:lnTo>
                  <a:pt x="131572" y="1046479"/>
                </a:lnTo>
                <a:lnTo>
                  <a:pt x="90043" y="1021079"/>
                </a:lnTo>
                <a:lnTo>
                  <a:pt x="57530" y="985519"/>
                </a:lnTo>
                <a:lnTo>
                  <a:pt x="36322" y="941069"/>
                </a:lnTo>
                <a:lnTo>
                  <a:pt x="28883" y="892810"/>
                </a:lnTo>
                <a:lnTo>
                  <a:pt x="28892" y="196850"/>
                </a:lnTo>
                <a:lnTo>
                  <a:pt x="36449" y="147319"/>
                </a:lnTo>
                <a:lnTo>
                  <a:pt x="57784" y="104139"/>
                </a:lnTo>
                <a:lnTo>
                  <a:pt x="90424" y="67310"/>
                </a:lnTo>
                <a:lnTo>
                  <a:pt x="132079" y="43179"/>
                </a:lnTo>
                <a:lnTo>
                  <a:pt x="180467" y="30479"/>
                </a:lnTo>
                <a:lnTo>
                  <a:pt x="197739" y="29210"/>
                </a:lnTo>
                <a:lnTo>
                  <a:pt x="1496949" y="29210"/>
                </a:lnTo>
                <a:lnTo>
                  <a:pt x="1488821" y="24129"/>
                </a:lnTo>
                <a:lnTo>
                  <a:pt x="1471295" y="15239"/>
                </a:lnTo>
                <a:lnTo>
                  <a:pt x="1453133" y="8889"/>
                </a:lnTo>
                <a:lnTo>
                  <a:pt x="1434210" y="3810"/>
                </a:lnTo>
                <a:lnTo>
                  <a:pt x="1414526" y="1269"/>
                </a:lnTo>
                <a:lnTo>
                  <a:pt x="1395602" y="0"/>
                </a:lnTo>
                <a:close/>
              </a:path>
              <a:path w="1593215" h="1088389">
                <a:moveTo>
                  <a:pt x="1496949" y="29210"/>
                </a:moveTo>
                <a:lnTo>
                  <a:pt x="1395602" y="29210"/>
                </a:lnTo>
                <a:lnTo>
                  <a:pt x="1413128" y="30479"/>
                </a:lnTo>
                <a:lnTo>
                  <a:pt x="1429893" y="33019"/>
                </a:lnTo>
                <a:lnTo>
                  <a:pt x="1476248" y="49529"/>
                </a:lnTo>
                <a:lnTo>
                  <a:pt x="1514982" y="78739"/>
                </a:lnTo>
                <a:lnTo>
                  <a:pt x="1544066" y="118110"/>
                </a:lnTo>
                <a:lnTo>
                  <a:pt x="1560956" y="163829"/>
                </a:lnTo>
                <a:lnTo>
                  <a:pt x="1564204" y="196850"/>
                </a:lnTo>
                <a:lnTo>
                  <a:pt x="1564195" y="892810"/>
                </a:lnTo>
                <a:lnTo>
                  <a:pt x="1556639" y="942339"/>
                </a:lnTo>
                <a:lnTo>
                  <a:pt x="1535302" y="986789"/>
                </a:lnTo>
                <a:lnTo>
                  <a:pt x="1502664" y="1022350"/>
                </a:lnTo>
                <a:lnTo>
                  <a:pt x="1461134" y="1046479"/>
                </a:lnTo>
                <a:lnTo>
                  <a:pt x="1412621" y="1059179"/>
                </a:lnTo>
                <a:lnTo>
                  <a:pt x="1395349" y="1060450"/>
                </a:lnTo>
                <a:lnTo>
                  <a:pt x="1496822" y="1060450"/>
                </a:lnTo>
                <a:lnTo>
                  <a:pt x="1535937" y="1029969"/>
                </a:lnTo>
                <a:lnTo>
                  <a:pt x="1569720" y="984250"/>
                </a:lnTo>
                <a:lnTo>
                  <a:pt x="1584452" y="948689"/>
                </a:lnTo>
                <a:lnTo>
                  <a:pt x="1592199" y="910589"/>
                </a:lnTo>
                <a:lnTo>
                  <a:pt x="1593087" y="196850"/>
                </a:lnTo>
                <a:lnTo>
                  <a:pt x="1591945" y="176529"/>
                </a:lnTo>
                <a:lnTo>
                  <a:pt x="1583817" y="138429"/>
                </a:lnTo>
                <a:lnTo>
                  <a:pt x="1568703" y="102869"/>
                </a:lnTo>
                <a:lnTo>
                  <a:pt x="1547241" y="71119"/>
                </a:lnTo>
                <a:lnTo>
                  <a:pt x="1505077" y="34289"/>
                </a:lnTo>
                <a:lnTo>
                  <a:pt x="1496949" y="29210"/>
                </a:lnTo>
                <a:close/>
              </a:path>
              <a:path w="1593215" h="1088389">
                <a:moveTo>
                  <a:pt x="1412621" y="39369"/>
                </a:moveTo>
                <a:lnTo>
                  <a:pt x="181991" y="39369"/>
                </a:lnTo>
                <a:lnTo>
                  <a:pt x="166116" y="41910"/>
                </a:lnTo>
                <a:lnTo>
                  <a:pt x="122300" y="58419"/>
                </a:lnTo>
                <a:lnTo>
                  <a:pt x="85471" y="85089"/>
                </a:lnTo>
                <a:lnTo>
                  <a:pt x="57911" y="121919"/>
                </a:lnTo>
                <a:lnTo>
                  <a:pt x="41782" y="165100"/>
                </a:lnTo>
                <a:lnTo>
                  <a:pt x="38417" y="892810"/>
                </a:lnTo>
                <a:lnTo>
                  <a:pt x="39116" y="906779"/>
                </a:lnTo>
                <a:lnTo>
                  <a:pt x="50673" y="952500"/>
                </a:lnTo>
                <a:lnTo>
                  <a:pt x="74295" y="991869"/>
                </a:lnTo>
                <a:lnTo>
                  <a:pt x="107950" y="1023619"/>
                </a:lnTo>
                <a:lnTo>
                  <a:pt x="149478" y="1043939"/>
                </a:lnTo>
                <a:lnTo>
                  <a:pt x="180467" y="1050289"/>
                </a:lnTo>
                <a:lnTo>
                  <a:pt x="1411097" y="1050289"/>
                </a:lnTo>
                <a:lnTo>
                  <a:pt x="1426972" y="1047750"/>
                </a:lnTo>
                <a:lnTo>
                  <a:pt x="1442211" y="1043939"/>
                </a:lnTo>
                <a:lnTo>
                  <a:pt x="1449577" y="1041400"/>
                </a:lnTo>
                <a:lnTo>
                  <a:pt x="197484" y="1041400"/>
                </a:lnTo>
                <a:lnTo>
                  <a:pt x="180975" y="1040129"/>
                </a:lnTo>
                <a:lnTo>
                  <a:pt x="138175" y="1028700"/>
                </a:lnTo>
                <a:lnTo>
                  <a:pt x="101600" y="1005839"/>
                </a:lnTo>
                <a:lnTo>
                  <a:pt x="72898" y="974089"/>
                </a:lnTo>
                <a:lnTo>
                  <a:pt x="54355" y="934719"/>
                </a:lnTo>
                <a:lnTo>
                  <a:pt x="48111" y="892810"/>
                </a:lnTo>
                <a:lnTo>
                  <a:pt x="48074" y="196850"/>
                </a:lnTo>
                <a:lnTo>
                  <a:pt x="48895" y="181610"/>
                </a:lnTo>
                <a:lnTo>
                  <a:pt x="60198" y="138429"/>
                </a:lnTo>
                <a:lnTo>
                  <a:pt x="82803" y="101600"/>
                </a:lnTo>
                <a:lnTo>
                  <a:pt x="114934" y="73660"/>
                </a:lnTo>
                <a:lnTo>
                  <a:pt x="154050" y="54610"/>
                </a:lnTo>
                <a:lnTo>
                  <a:pt x="198627" y="48260"/>
                </a:lnTo>
                <a:lnTo>
                  <a:pt x="1447260" y="48260"/>
                </a:lnTo>
                <a:lnTo>
                  <a:pt x="1443608" y="46989"/>
                </a:lnTo>
                <a:lnTo>
                  <a:pt x="1428369" y="41910"/>
                </a:lnTo>
                <a:lnTo>
                  <a:pt x="1412621" y="39369"/>
                </a:lnTo>
                <a:close/>
              </a:path>
              <a:path w="1593215" h="1088389">
                <a:moveTo>
                  <a:pt x="1447260" y="48260"/>
                </a:moveTo>
                <a:lnTo>
                  <a:pt x="1395602" y="48260"/>
                </a:lnTo>
                <a:lnTo>
                  <a:pt x="1412240" y="49529"/>
                </a:lnTo>
                <a:lnTo>
                  <a:pt x="1426972" y="52069"/>
                </a:lnTo>
                <a:lnTo>
                  <a:pt x="1467866" y="67310"/>
                </a:lnTo>
                <a:lnTo>
                  <a:pt x="1502155" y="92710"/>
                </a:lnTo>
                <a:lnTo>
                  <a:pt x="1527555" y="128269"/>
                </a:lnTo>
                <a:lnTo>
                  <a:pt x="1542287" y="168910"/>
                </a:lnTo>
                <a:lnTo>
                  <a:pt x="1545013" y="892810"/>
                </a:lnTo>
                <a:lnTo>
                  <a:pt x="1544193" y="908050"/>
                </a:lnTo>
                <a:lnTo>
                  <a:pt x="1532890" y="951229"/>
                </a:lnTo>
                <a:lnTo>
                  <a:pt x="1510283" y="988060"/>
                </a:lnTo>
                <a:lnTo>
                  <a:pt x="1478152" y="1016000"/>
                </a:lnTo>
                <a:lnTo>
                  <a:pt x="1438909" y="1035050"/>
                </a:lnTo>
                <a:lnTo>
                  <a:pt x="1394459" y="1041400"/>
                </a:lnTo>
                <a:lnTo>
                  <a:pt x="1449577" y="1041400"/>
                </a:lnTo>
                <a:lnTo>
                  <a:pt x="1483995" y="1023619"/>
                </a:lnTo>
                <a:lnTo>
                  <a:pt x="1517903" y="993139"/>
                </a:lnTo>
                <a:lnTo>
                  <a:pt x="1541906" y="953769"/>
                </a:lnTo>
                <a:lnTo>
                  <a:pt x="1553845" y="909319"/>
                </a:lnTo>
                <a:lnTo>
                  <a:pt x="1554670" y="892810"/>
                </a:lnTo>
                <a:lnTo>
                  <a:pt x="1554670" y="196850"/>
                </a:lnTo>
                <a:lnTo>
                  <a:pt x="1547749" y="151129"/>
                </a:lnTo>
                <a:lnTo>
                  <a:pt x="1527936" y="109219"/>
                </a:lnTo>
                <a:lnTo>
                  <a:pt x="1497329" y="76200"/>
                </a:lnTo>
                <a:lnTo>
                  <a:pt x="1458214" y="52069"/>
                </a:lnTo>
                <a:lnTo>
                  <a:pt x="1447260" y="48260"/>
                </a:lnTo>
                <a:close/>
              </a:path>
            </a:pathLst>
          </a:custGeom>
          <a:solidFill>
            <a:srgbClr val="3931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488930" y="2735326"/>
            <a:ext cx="6521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2000" spc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uç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65248" y="2680716"/>
            <a:ext cx="891539" cy="522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12110" y="2808809"/>
            <a:ext cx="583565" cy="215900"/>
          </a:xfrm>
          <a:custGeom>
            <a:avLst/>
            <a:gdLst/>
            <a:ahLst/>
            <a:cxnLst/>
            <a:rect l="l" t="t" r="r" b="b"/>
            <a:pathLst>
              <a:path w="583564" h="215900">
                <a:moveTo>
                  <a:pt x="488178" y="107809"/>
                </a:moveTo>
                <a:lnTo>
                  <a:pt x="379730" y="171118"/>
                </a:lnTo>
                <a:lnTo>
                  <a:pt x="372612" y="177417"/>
                </a:lnTo>
                <a:lnTo>
                  <a:pt x="368601" y="185691"/>
                </a:lnTo>
                <a:lnTo>
                  <a:pt x="367996" y="194871"/>
                </a:lnTo>
                <a:lnTo>
                  <a:pt x="371094" y="203884"/>
                </a:lnTo>
                <a:lnTo>
                  <a:pt x="377392" y="211002"/>
                </a:lnTo>
                <a:lnTo>
                  <a:pt x="385667" y="215012"/>
                </a:lnTo>
                <a:lnTo>
                  <a:pt x="394846" y="215618"/>
                </a:lnTo>
                <a:lnTo>
                  <a:pt x="403859" y="212520"/>
                </a:lnTo>
                <a:lnTo>
                  <a:pt x="542248" y="131875"/>
                </a:lnTo>
                <a:lnTo>
                  <a:pt x="535813" y="131875"/>
                </a:lnTo>
                <a:lnTo>
                  <a:pt x="535813" y="128573"/>
                </a:lnTo>
                <a:lnTo>
                  <a:pt x="523747" y="128573"/>
                </a:lnTo>
                <a:lnTo>
                  <a:pt x="488178" y="107809"/>
                </a:lnTo>
                <a:close/>
              </a:path>
              <a:path w="583564" h="215900">
                <a:moveTo>
                  <a:pt x="463486" y="122223"/>
                </a:moveTo>
                <a:lnTo>
                  <a:pt x="0" y="122223"/>
                </a:lnTo>
                <a:lnTo>
                  <a:pt x="0" y="131875"/>
                </a:lnTo>
                <a:lnTo>
                  <a:pt x="446952" y="131875"/>
                </a:lnTo>
                <a:lnTo>
                  <a:pt x="463486" y="122223"/>
                </a:lnTo>
                <a:close/>
              </a:path>
              <a:path w="583564" h="215900">
                <a:moveTo>
                  <a:pt x="558811" y="122223"/>
                </a:moveTo>
                <a:lnTo>
                  <a:pt x="535813" y="122223"/>
                </a:lnTo>
                <a:lnTo>
                  <a:pt x="535813" y="131875"/>
                </a:lnTo>
                <a:lnTo>
                  <a:pt x="542248" y="131875"/>
                </a:lnTo>
                <a:lnTo>
                  <a:pt x="558811" y="122223"/>
                </a:lnTo>
                <a:close/>
              </a:path>
              <a:path w="583564" h="215900">
                <a:moveTo>
                  <a:pt x="523747" y="87044"/>
                </a:moveTo>
                <a:lnTo>
                  <a:pt x="488178" y="107809"/>
                </a:lnTo>
                <a:lnTo>
                  <a:pt x="523747" y="128573"/>
                </a:lnTo>
                <a:lnTo>
                  <a:pt x="523747" y="87044"/>
                </a:lnTo>
                <a:close/>
              </a:path>
              <a:path w="583564" h="215900">
                <a:moveTo>
                  <a:pt x="535813" y="87044"/>
                </a:moveTo>
                <a:lnTo>
                  <a:pt x="523747" y="87044"/>
                </a:lnTo>
                <a:lnTo>
                  <a:pt x="523747" y="128573"/>
                </a:lnTo>
                <a:lnTo>
                  <a:pt x="535813" y="128573"/>
                </a:lnTo>
                <a:lnTo>
                  <a:pt x="535813" y="122223"/>
                </a:lnTo>
                <a:lnTo>
                  <a:pt x="558811" y="122223"/>
                </a:lnTo>
                <a:lnTo>
                  <a:pt x="575374" y="112571"/>
                </a:lnTo>
                <a:lnTo>
                  <a:pt x="535813" y="112571"/>
                </a:lnTo>
                <a:lnTo>
                  <a:pt x="535813" y="87044"/>
                </a:lnTo>
                <a:close/>
              </a:path>
              <a:path w="583564" h="215900">
                <a:moveTo>
                  <a:pt x="447170" y="83869"/>
                </a:moveTo>
                <a:lnTo>
                  <a:pt x="0" y="83869"/>
                </a:lnTo>
                <a:lnTo>
                  <a:pt x="0" y="112571"/>
                </a:lnTo>
                <a:lnTo>
                  <a:pt x="480020" y="112571"/>
                </a:lnTo>
                <a:lnTo>
                  <a:pt x="488178" y="107809"/>
                </a:lnTo>
                <a:lnTo>
                  <a:pt x="447170" y="83869"/>
                </a:lnTo>
                <a:close/>
              </a:path>
              <a:path w="583564" h="215900">
                <a:moveTo>
                  <a:pt x="542298" y="83869"/>
                </a:moveTo>
                <a:lnTo>
                  <a:pt x="535813" y="83869"/>
                </a:lnTo>
                <a:lnTo>
                  <a:pt x="535813" y="112571"/>
                </a:lnTo>
                <a:lnTo>
                  <a:pt x="575374" y="112571"/>
                </a:lnTo>
                <a:lnTo>
                  <a:pt x="583438" y="107872"/>
                </a:lnTo>
                <a:lnTo>
                  <a:pt x="542298" y="83869"/>
                </a:lnTo>
                <a:close/>
              </a:path>
              <a:path w="583564" h="215900">
                <a:moveTo>
                  <a:pt x="394846" y="0"/>
                </a:moveTo>
                <a:lnTo>
                  <a:pt x="385667" y="605"/>
                </a:lnTo>
                <a:lnTo>
                  <a:pt x="377392" y="4615"/>
                </a:lnTo>
                <a:lnTo>
                  <a:pt x="371094" y="11733"/>
                </a:lnTo>
                <a:lnTo>
                  <a:pt x="367996" y="20746"/>
                </a:lnTo>
                <a:lnTo>
                  <a:pt x="368601" y="29926"/>
                </a:lnTo>
                <a:lnTo>
                  <a:pt x="372612" y="38201"/>
                </a:lnTo>
                <a:lnTo>
                  <a:pt x="379730" y="44499"/>
                </a:lnTo>
                <a:lnTo>
                  <a:pt x="488178" y="107809"/>
                </a:lnTo>
                <a:lnTo>
                  <a:pt x="523747" y="87044"/>
                </a:lnTo>
                <a:lnTo>
                  <a:pt x="535813" y="87044"/>
                </a:lnTo>
                <a:lnTo>
                  <a:pt x="535813" y="83869"/>
                </a:lnTo>
                <a:lnTo>
                  <a:pt x="542298" y="83869"/>
                </a:lnTo>
                <a:lnTo>
                  <a:pt x="403859" y="3097"/>
                </a:lnTo>
                <a:lnTo>
                  <a:pt x="394846" y="0"/>
                </a:lnTo>
                <a:close/>
              </a:path>
            </a:pathLst>
          </a:custGeom>
          <a:solidFill>
            <a:srgbClr val="525A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60976" y="2680716"/>
            <a:ext cx="891539" cy="522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08473" y="2808809"/>
            <a:ext cx="583565" cy="215900"/>
          </a:xfrm>
          <a:custGeom>
            <a:avLst/>
            <a:gdLst/>
            <a:ahLst/>
            <a:cxnLst/>
            <a:rect l="l" t="t" r="r" b="b"/>
            <a:pathLst>
              <a:path w="583564" h="215900">
                <a:moveTo>
                  <a:pt x="488178" y="107809"/>
                </a:moveTo>
                <a:lnTo>
                  <a:pt x="379729" y="171118"/>
                </a:lnTo>
                <a:lnTo>
                  <a:pt x="372612" y="177417"/>
                </a:lnTo>
                <a:lnTo>
                  <a:pt x="368601" y="185691"/>
                </a:lnTo>
                <a:lnTo>
                  <a:pt x="367996" y="194871"/>
                </a:lnTo>
                <a:lnTo>
                  <a:pt x="371093" y="203884"/>
                </a:lnTo>
                <a:lnTo>
                  <a:pt x="377392" y="211002"/>
                </a:lnTo>
                <a:lnTo>
                  <a:pt x="385667" y="215012"/>
                </a:lnTo>
                <a:lnTo>
                  <a:pt x="394846" y="215618"/>
                </a:lnTo>
                <a:lnTo>
                  <a:pt x="403860" y="212520"/>
                </a:lnTo>
                <a:lnTo>
                  <a:pt x="542248" y="131875"/>
                </a:lnTo>
                <a:lnTo>
                  <a:pt x="535813" y="131875"/>
                </a:lnTo>
                <a:lnTo>
                  <a:pt x="535813" y="128573"/>
                </a:lnTo>
                <a:lnTo>
                  <a:pt x="523748" y="128573"/>
                </a:lnTo>
                <a:lnTo>
                  <a:pt x="488178" y="107809"/>
                </a:lnTo>
                <a:close/>
              </a:path>
              <a:path w="583564" h="215900">
                <a:moveTo>
                  <a:pt x="463486" y="122223"/>
                </a:moveTo>
                <a:lnTo>
                  <a:pt x="0" y="122223"/>
                </a:lnTo>
                <a:lnTo>
                  <a:pt x="0" y="131875"/>
                </a:lnTo>
                <a:lnTo>
                  <a:pt x="446952" y="131875"/>
                </a:lnTo>
                <a:lnTo>
                  <a:pt x="463486" y="122223"/>
                </a:lnTo>
                <a:close/>
              </a:path>
              <a:path w="583564" h="215900">
                <a:moveTo>
                  <a:pt x="558811" y="122223"/>
                </a:moveTo>
                <a:lnTo>
                  <a:pt x="535813" y="122223"/>
                </a:lnTo>
                <a:lnTo>
                  <a:pt x="535813" y="131875"/>
                </a:lnTo>
                <a:lnTo>
                  <a:pt x="542248" y="131875"/>
                </a:lnTo>
                <a:lnTo>
                  <a:pt x="558811" y="122223"/>
                </a:lnTo>
                <a:close/>
              </a:path>
              <a:path w="583564" h="215900">
                <a:moveTo>
                  <a:pt x="523748" y="87044"/>
                </a:moveTo>
                <a:lnTo>
                  <a:pt x="488178" y="107809"/>
                </a:lnTo>
                <a:lnTo>
                  <a:pt x="523748" y="128573"/>
                </a:lnTo>
                <a:lnTo>
                  <a:pt x="523748" y="87044"/>
                </a:lnTo>
                <a:close/>
              </a:path>
              <a:path w="583564" h="215900">
                <a:moveTo>
                  <a:pt x="535813" y="87044"/>
                </a:moveTo>
                <a:lnTo>
                  <a:pt x="523748" y="87044"/>
                </a:lnTo>
                <a:lnTo>
                  <a:pt x="523748" y="128573"/>
                </a:lnTo>
                <a:lnTo>
                  <a:pt x="535813" y="128573"/>
                </a:lnTo>
                <a:lnTo>
                  <a:pt x="535813" y="122223"/>
                </a:lnTo>
                <a:lnTo>
                  <a:pt x="558811" y="122223"/>
                </a:lnTo>
                <a:lnTo>
                  <a:pt x="575374" y="112571"/>
                </a:lnTo>
                <a:lnTo>
                  <a:pt x="535813" y="112571"/>
                </a:lnTo>
                <a:lnTo>
                  <a:pt x="535813" y="87044"/>
                </a:lnTo>
                <a:close/>
              </a:path>
              <a:path w="583564" h="215900">
                <a:moveTo>
                  <a:pt x="447170" y="83869"/>
                </a:moveTo>
                <a:lnTo>
                  <a:pt x="0" y="83869"/>
                </a:lnTo>
                <a:lnTo>
                  <a:pt x="0" y="112571"/>
                </a:lnTo>
                <a:lnTo>
                  <a:pt x="480020" y="112571"/>
                </a:lnTo>
                <a:lnTo>
                  <a:pt x="488178" y="107809"/>
                </a:lnTo>
                <a:lnTo>
                  <a:pt x="447170" y="83869"/>
                </a:lnTo>
                <a:close/>
              </a:path>
              <a:path w="583564" h="215900">
                <a:moveTo>
                  <a:pt x="542298" y="83869"/>
                </a:moveTo>
                <a:lnTo>
                  <a:pt x="535813" y="83869"/>
                </a:lnTo>
                <a:lnTo>
                  <a:pt x="535813" y="112571"/>
                </a:lnTo>
                <a:lnTo>
                  <a:pt x="575374" y="112571"/>
                </a:lnTo>
                <a:lnTo>
                  <a:pt x="583438" y="107872"/>
                </a:lnTo>
                <a:lnTo>
                  <a:pt x="542298" y="83869"/>
                </a:lnTo>
                <a:close/>
              </a:path>
              <a:path w="583564" h="215900">
                <a:moveTo>
                  <a:pt x="394846" y="0"/>
                </a:moveTo>
                <a:lnTo>
                  <a:pt x="385667" y="605"/>
                </a:lnTo>
                <a:lnTo>
                  <a:pt x="377392" y="4615"/>
                </a:lnTo>
                <a:lnTo>
                  <a:pt x="371093" y="11733"/>
                </a:lnTo>
                <a:lnTo>
                  <a:pt x="367996" y="20746"/>
                </a:lnTo>
                <a:lnTo>
                  <a:pt x="368601" y="29926"/>
                </a:lnTo>
                <a:lnTo>
                  <a:pt x="372612" y="38201"/>
                </a:lnTo>
                <a:lnTo>
                  <a:pt x="379729" y="44499"/>
                </a:lnTo>
                <a:lnTo>
                  <a:pt x="488178" y="107809"/>
                </a:lnTo>
                <a:lnTo>
                  <a:pt x="523748" y="87044"/>
                </a:lnTo>
                <a:lnTo>
                  <a:pt x="535813" y="87044"/>
                </a:lnTo>
                <a:lnTo>
                  <a:pt x="535813" y="83869"/>
                </a:lnTo>
                <a:lnTo>
                  <a:pt x="542298" y="83869"/>
                </a:lnTo>
                <a:lnTo>
                  <a:pt x="403860" y="3097"/>
                </a:lnTo>
                <a:lnTo>
                  <a:pt x="394846" y="0"/>
                </a:lnTo>
                <a:close/>
              </a:path>
            </a:pathLst>
          </a:custGeom>
          <a:solidFill>
            <a:srgbClr val="525A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890004" y="2659379"/>
            <a:ext cx="891540" cy="522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36867" y="2787780"/>
            <a:ext cx="583565" cy="215900"/>
          </a:xfrm>
          <a:custGeom>
            <a:avLst/>
            <a:gdLst/>
            <a:ahLst/>
            <a:cxnLst/>
            <a:rect l="l" t="t" r="r" b="b"/>
            <a:pathLst>
              <a:path w="583565" h="215900">
                <a:moveTo>
                  <a:pt x="488106" y="107819"/>
                </a:moveTo>
                <a:lnTo>
                  <a:pt x="379602" y="171065"/>
                </a:lnTo>
                <a:lnTo>
                  <a:pt x="372502" y="177436"/>
                </a:lnTo>
                <a:lnTo>
                  <a:pt x="368522" y="185749"/>
                </a:lnTo>
                <a:lnTo>
                  <a:pt x="367922" y="194943"/>
                </a:lnTo>
                <a:lnTo>
                  <a:pt x="370966" y="203958"/>
                </a:lnTo>
                <a:lnTo>
                  <a:pt x="377338" y="211058"/>
                </a:lnTo>
                <a:lnTo>
                  <a:pt x="385651" y="215038"/>
                </a:lnTo>
                <a:lnTo>
                  <a:pt x="394844" y="215638"/>
                </a:lnTo>
                <a:lnTo>
                  <a:pt x="403859" y="212594"/>
                </a:lnTo>
                <a:lnTo>
                  <a:pt x="542298" y="131822"/>
                </a:lnTo>
                <a:lnTo>
                  <a:pt x="535812" y="131822"/>
                </a:lnTo>
                <a:lnTo>
                  <a:pt x="535812" y="128520"/>
                </a:lnTo>
                <a:lnTo>
                  <a:pt x="523621" y="128520"/>
                </a:lnTo>
                <a:lnTo>
                  <a:pt x="488106" y="107819"/>
                </a:lnTo>
                <a:close/>
              </a:path>
              <a:path w="583565" h="215900">
                <a:moveTo>
                  <a:pt x="463486" y="122170"/>
                </a:moveTo>
                <a:lnTo>
                  <a:pt x="0" y="122170"/>
                </a:lnTo>
                <a:lnTo>
                  <a:pt x="0" y="131822"/>
                </a:lnTo>
                <a:lnTo>
                  <a:pt x="446927" y="131822"/>
                </a:lnTo>
                <a:lnTo>
                  <a:pt x="463486" y="122170"/>
                </a:lnTo>
                <a:close/>
              </a:path>
              <a:path w="583565" h="215900">
                <a:moveTo>
                  <a:pt x="558841" y="122170"/>
                </a:moveTo>
                <a:lnTo>
                  <a:pt x="535812" y="122170"/>
                </a:lnTo>
                <a:lnTo>
                  <a:pt x="535812" y="131822"/>
                </a:lnTo>
                <a:lnTo>
                  <a:pt x="542298" y="131822"/>
                </a:lnTo>
                <a:lnTo>
                  <a:pt x="558841" y="122170"/>
                </a:lnTo>
                <a:close/>
              </a:path>
              <a:path w="583565" h="215900">
                <a:moveTo>
                  <a:pt x="523621" y="87118"/>
                </a:moveTo>
                <a:lnTo>
                  <a:pt x="488106" y="107819"/>
                </a:lnTo>
                <a:lnTo>
                  <a:pt x="523621" y="128520"/>
                </a:lnTo>
                <a:lnTo>
                  <a:pt x="523621" y="87118"/>
                </a:lnTo>
                <a:close/>
              </a:path>
              <a:path w="583565" h="215900">
                <a:moveTo>
                  <a:pt x="535812" y="87118"/>
                </a:moveTo>
                <a:lnTo>
                  <a:pt x="523621" y="87118"/>
                </a:lnTo>
                <a:lnTo>
                  <a:pt x="523621" y="128520"/>
                </a:lnTo>
                <a:lnTo>
                  <a:pt x="535812" y="128520"/>
                </a:lnTo>
                <a:lnTo>
                  <a:pt x="535812" y="122170"/>
                </a:lnTo>
                <a:lnTo>
                  <a:pt x="558841" y="122170"/>
                </a:lnTo>
                <a:lnTo>
                  <a:pt x="575166" y="112645"/>
                </a:lnTo>
                <a:lnTo>
                  <a:pt x="535812" y="112645"/>
                </a:lnTo>
                <a:lnTo>
                  <a:pt x="535812" y="87118"/>
                </a:lnTo>
                <a:close/>
              </a:path>
              <a:path w="583565" h="215900">
                <a:moveTo>
                  <a:pt x="446927" y="83816"/>
                </a:moveTo>
                <a:lnTo>
                  <a:pt x="0" y="83816"/>
                </a:lnTo>
                <a:lnTo>
                  <a:pt x="0" y="112645"/>
                </a:lnTo>
                <a:lnTo>
                  <a:pt x="479827" y="112645"/>
                </a:lnTo>
                <a:lnTo>
                  <a:pt x="488106" y="107819"/>
                </a:lnTo>
                <a:lnTo>
                  <a:pt x="446927" y="83816"/>
                </a:lnTo>
                <a:close/>
              </a:path>
              <a:path w="583565" h="215900">
                <a:moveTo>
                  <a:pt x="542298" y="83816"/>
                </a:moveTo>
                <a:lnTo>
                  <a:pt x="535812" y="83816"/>
                </a:lnTo>
                <a:lnTo>
                  <a:pt x="535812" y="112645"/>
                </a:lnTo>
                <a:lnTo>
                  <a:pt x="575166" y="112645"/>
                </a:lnTo>
                <a:lnTo>
                  <a:pt x="583437" y="107819"/>
                </a:lnTo>
                <a:lnTo>
                  <a:pt x="542298" y="83816"/>
                </a:lnTo>
                <a:close/>
              </a:path>
              <a:path w="583565" h="215900">
                <a:moveTo>
                  <a:pt x="394844" y="0"/>
                </a:moveTo>
                <a:lnTo>
                  <a:pt x="385651" y="599"/>
                </a:lnTo>
                <a:lnTo>
                  <a:pt x="377338" y="4579"/>
                </a:lnTo>
                <a:lnTo>
                  <a:pt x="370966" y="11680"/>
                </a:lnTo>
                <a:lnTo>
                  <a:pt x="367922" y="20748"/>
                </a:lnTo>
                <a:lnTo>
                  <a:pt x="368522" y="29936"/>
                </a:lnTo>
                <a:lnTo>
                  <a:pt x="372502" y="38219"/>
                </a:lnTo>
                <a:lnTo>
                  <a:pt x="379602" y="44573"/>
                </a:lnTo>
                <a:lnTo>
                  <a:pt x="488106" y="107819"/>
                </a:lnTo>
                <a:lnTo>
                  <a:pt x="523621" y="87118"/>
                </a:lnTo>
                <a:lnTo>
                  <a:pt x="535812" y="87118"/>
                </a:lnTo>
                <a:lnTo>
                  <a:pt x="535812" y="83816"/>
                </a:lnTo>
                <a:lnTo>
                  <a:pt x="542298" y="83816"/>
                </a:lnTo>
                <a:lnTo>
                  <a:pt x="403859" y="3044"/>
                </a:lnTo>
                <a:lnTo>
                  <a:pt x="394844" y="0"/>
                </a:lnTo>
                <a:close/>
              </a:path>
            </a:pathLst>
          </a:custGeom>
          <a:solidFill>
            <a:srgbClr val="525A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412223" y="2680716"/>
            <a:ext cx="891540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459341" y="2808809"/>
            <a:ext cx="583565" cy="215900"/>
          </a:xfrm>
          <a:custGeom>
            <a:avLst/>
            <a:gdLst/>
            <a:ahLst/>
            <a:cxnLst/>
            <a:rect l="l" t="t" r="r" b="b"/>
            <a:pathLst>
              <a:path w="583565" h="215900">
                <a:moveTo>
                  <a:pt x="488082" y="107809"/>
                </a:moveTo>
                <a:lnTo>
                  <a:pt x="379729" y="171118"/>
                </a:lnTo>
                <a:lnTo>
                  <a:pt x="372558" y="177417"/>
                </a:lnTo>
                <a:lnTo>
                  <a:pt x="368553" y="185691"/>
                </a:lnTo>
                <a:lnTo>
                  <a:pt x="367978" y="194871"/>
                </a:lnTo>
                <a:lnTo>
                  <a:pt x="371093" y="203884"/>
                </a:lnTo>
                <a:lnTo>
                  <a:pt x="377392" y="211002"/>
                </a:lnTo>
                <a:lnTo>
                  <a:pt x="385667" y="215012"/>
                </a:lnTo>
                <a:lnTo>
                  <a:pt x="394846" y="215618"/>
                </a:lnTo>
                <a:lnTo>
                  <a:pt x="403859" y="212520"/>
                </a:lnTo>
                <a:lnTo>
                  <a:pt x="542248" y="131875"/>
                </a:lnTo>
                <a:lnTo>
                  <a:pt x="535812" y="131875"/>
                </a:lnTo>
                <a:lnTo>
                  <a:pt x="535812" y="128573"/>
                </a:lnTo>
                <a:lnTo>
                  <a:pt x="523620" y="128573"/>
                </a:lnTo>
                <a:lnTo>
                  <a:pt x="488082" y="107809"/>
                </a:lnTo>
                <a:close/>
              </a:path>
              <a:path w="583565" h="215900">
                <a:moveTo>
                  <a:pt x="463412" y="122223"/>
                </a:moveTo>
                <a:lnTo>
                  <a:pt x="0" y="122223"/>
                </a:lnTo>
                <a:lnTo>
                  <a:pt x="0" y="131875"/>
                </a:lnTo>
                <a:lnTo>
                  <a:pt x="446893" y="131875"/>
                </a:lnTo>
                <a:lnTo>
                  <a:pt x="463412" y="122223"/>
                </a:lnTo>
                <a:close/>
              </a:path>
              <a:path w="583565" h="215900">
                <a:moveTo>
                  <a:pt x="558811" y="122223"/>
                </a:moveTo>
                <a:lnTo>
                  <a:pt x="535812" y="122223"/>
                </a:lnTo>
                <a:lnTo>
                  <a:pt x="535812" y="131875"/>
                </a:lnTo>
                <a:lnTo>
                  <a:pt x="542248" y="131875"/>
                </a:lnTo>
                <a:lnTo>
                  <a:pt x="558811" y="122223"/>
                </a:lnTo>
                <a:close/>
              </a:path>
              <a:path w="583565" h="215900">
                <a:moveTo>
                  <a:pt x="523620" y="87044"/>
                </a:moveTo>
                <a:lnTo>
                  <a:pt x="488082" y="107809"/>
                </a:lnTo>
                <a:lnTo>
                  <a:pt x="523620" y="128573"/>
                </a:lnTo>
                <a:lnTo>
                  <a:pt x="523620" y="87044"/>
                </a:lnTo>
                <a:close/>
              </a:path>
              <a:path w="583565" h="215900">
                <a:moveTo>
                  <a:pt x="535812" y="87044"/>
                </a:moveTo>
                <a:lnTo>
                  <a:pt x="523620" y="87044"/>
                </a:lnTo>
                <a:lnTo>
                  <a:pt x="523620" y="128573"/>
                </a:lnTo>
                <a:lnTo>
                  <a:pt x="535812" y="128573"/>
                </a:lnTo>
                <a:lnTo>
                  <a:pt x="535812" y="122223"/>
                </a:lnTo>
                <a:lnTo>
                  <a:pt x="558811" y="122223"/>
                </a:lnTo>
                <a:lnTo>
                  <a:pt x="575374" y="112571"/>
                </a:lnTo>
                <a:lnTo>
                  <a:pt x="535812" y="112571"/>
                </a:lnTo>
                <a:lnTo>
                  <a:pt x="535812" y="87044"/>
                </a:lnTo>
                <a:close/>
              </a:path>
              <a:path w="583565" h="215900">
                <a:moveTo>
                  <a:pt x="447110" y="83869"/>
                </a:moveTo>
                <a:lnTo>
                  <a:pt x="0" y="83869"/>
                </a:lnTo>
                <a:lnTo>
                  <a:pt x="0" y="112571"/>
                </a:lnTo>
                <a:lnTo>
                  <a:pt x="479932" y="112571"/>
                </a:lnTo>
                <a:lnTo>
                  <a:pt x="488082" y="107809"/>
                </a:lnTo>
                <a:lnTo>
                  <a:pt x="447110" y="83869"/>
                </a:lnTo>
                <a:close/>
              </a:path>
              <a:path w="583565" h="215900">
                <a:moveTo>
                  <a:pt x="542298" y="83869"/>
                </a:moveTo>
                <a:lnTo>
                  <a:pt x="535812" y="83869"/>
                </a:lnTo>
                <a:lnTo>
                  <a:pt x="535812" y="112571"/>
                </a:lnTo>
                <a:lnTo>
                  <a:pt x="575374" y="112571"/>
                </a:lnTo>
                <a:lnTo>
                  <a:pt x="583437" y="107872"/>
                </a:lnTo>
                <a:lnTo>
                  <a:pt x="542298" y="83869"/>
                </a:lnTo>
                <a:close/>
              </a:path>
              <a:path w="583565" h="215900">
                <a:moveTo>
                  <a:pt x="394846" y="0"/>
                </a:moveTo>
                <a:lnTo>
                  <a:pt x="385667" y="605"/>
                </a:lnTo>
                <a:lnTo>
                  <a:pt x="377392" y="4615"/>
                </a:lnTo>
                <a:lnTo>
                  <a:pt x="371093" y="11733"/>
                </a:lnTo>
                <a:lnTo>
                  <a:pt x="367978" y="20746"/>
                </a:lnTo>
                <a:lnTo>
                  <a:pt x="368553" y="29926"/>
                </a:lnTo>
                <a:lnTo>
                  <a:pt x="372558" y="38201"/>
                </a:lnTo>
                <a:lnTo>
                  <a:pt x="379729" y="44499"/>
                </a:lnTo>
                <a:lnTo>
                  <a:pt x="488082" y="107809"/>
                </a:lnTo>
                <a:lnTo>
                  <a:pt x="523620" y="87044"/>
                </a:lnTo>
                <a:lnTo>
                  <a:pt x="535812" y="87044"/>
                </a:lnTo>
                <a:lnTo>
                  <a:pt x="535812" y="83869"/>
                </a:lnTo>
                <a:lnTo>
                  <a:pt x="542298" y="83869"/>
                </a:lnTo>
                <a:lnTo>
                  <a:pt x="403859" y="3097"/>
                </a:lnTo>
                <a:lnTo>
                  <a:pt x="394846" y="0"/>
                </a:lnTo>
                <a:close/>
              </a:path>
            </a:pathLst>
          </a:custGeom>
          <a:solidFill>
            <a:srgbClr val="525A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6379" y="4288282"/>
            <a:ext cx="1765935" cy="1939289"/>
          </a:xfrm>
          <a:custGeom>
            <a:avLst/>
            <a:gdLst/>
            <a:ahLst/>
            <a:cxnLst/>
            <a:rect l="l" t="t" r="r" b="b"/>
            <a:pathLst>
              <a:path w="1765935" h="1939289">
                <a:moveTo>
                  <a:pt x="1471472" y="0"/>
                </a:moveTo>
                <a:lnTo>
                  <a:pt x="294297" y="0"/>
                </a:lnTo>
                <a:lnTo>
                  <a:pt x="246560" y="3850"/>
                </a:lnTo>
                <a:lnTo>
                  <a:pt x="201276" y="14997"/>
                </a:lnTo>
                <a:lnTo>
                  <a:pt x="159051" y="32836"/>
                </a:lnTo>
                <a:lnTo>
                  <a:pt x="120489" y="56761"/>
                </a:lnTo>
                <a:lnTo>
                  <a:pt x="86198" y="86169"/>
                </a:lnTo>
                <a:lnTo>
                  <a:pt x="56782" y="120453"/>
                </a:lnTo>
                <a:lnTo>
                  <a:pt x="32849" y="159010"/>
                </a:lnTo>
                <a:lnTo>
                  <a:pt x="15003" y="201233"/>
                </a:lnTo>
                <a:lnTo>
                  <a:pt x="3851" y="246517"/>
                </a:lnTo>
                <a:lnTo>
                  <a:pt x="0" y="294259"/>
                </a:lnTo>
                <a:lnTo>
                  <a:pt x="0" y="1644802"/>
                </a:lnTo>
                <a:lnTo>
                  <a:pt x="3851" y="1692541"/>
                </a:lnTo>
                <a:lnTo>
                  <a:pt x="15003" y="1737827"/>
                </a:lnTo>
                <a:lnTo>
                  <a:pt x="32849" y="1780053"/>
                </a:lnTo>
                <a:lnTo>
                  <a:pt x="56782" y="1818615"/>
                </a:lnTo>
                <a:lnTo>
                  <a:pt x="86198" y="1852906"/>
                </a:lnTo>
                <a:lnTo>
                  <a:pt x="120489" y="1882320"/>
                </a:lnTo>
                <a:lnTo>
                  <a:pt x="159051" y="1906252"/>
                </a:lnTo>
                <a:lnTo>
                  <a:pt x="201276" y="1924097"/>
                </a:lnTo>
                <a:lnTo>
                  <a:pt x="246560" y="1935247"/>
                </a:lnTo>
                <a:lnTo>
                  <a:pt x="294297" y="1939099"/>
                </a:lnTo>
                <a:lnTo>
                  <a:pt x="1471472" y="1939099"/>
                </a:lnTo>
                <a:lnTo>
                  <a:pt x="1519214" y="1935247"/>
                </a:lnTo>
                <a:lnTo>
                  <a:pt x="1564498" y="1924097"/>
                </a:lnTo>
                <a:lnTo>
                  <a:pt x="1606721" y="1906252"/>
                </a:lnTo>
                <a:lnTo>
                  <a:pt x="1645277" y="1882320"/>
                </a:lnTo>
                <a:lnTo>
                  <a:pt x="1679562" y="1852906"/>
                </a:lnTo>
                <a:lnTo>
                  <a:pt x="1708969" y="1818615"/>
                </a:lnTo>
                <a:lnTo>
                  <a:pt x="1732895" y="1780053"/>
                </a:lnTo>
                <a:lnTo>
                  <a:pt x="1750734" y="1737827"/>
                </a:lnTo>
                <a:lnTo>
                  <a:pt x="1761881" y="1692541"/>
                </a:lnTo>
                <a:lnTo>
                  <a:pt x="1765731" y="1644802"/>
                </a:lnTo>
                <a:lnTo>
                  <a:pt x="1765731" y="294259"/>
                </a:lnTo>
                <a:lnTo>
                  <a:pt x="1761881" y="246517"/>
                </a:lnTo>
                <a:lnTo>
                  <a:pt x="1750734" y="201233"/>
                </a:lnTo>
                <a:lnTo>
                  <a:pt x="1732895" y="159010"/>
                </a:lnTo>
                <a:lnTo>
                  <a:pt x="1708969" y="120453"/>
                </a:lnTo>
                <a:lnTo>
                  <a:pt x="1679562" y="86169"/>
                </a:lnTo>
                <a:lnTo>
                  <a:pt x="1645277" y="56761"/>
                </a:lnTo>
                <a:lnTo>
                  <a:pt x="1606721" y="32836"/>
                </a:lnTo>
                <a:lnTo>
                  <a:pt x="1564498" y="14997"/>
                </a:lnTo>
                <a:lnTo>
                  <a:pt x="1519214" y="3850"/>
                </a:lnTo>
                <a:lnTo>
                  <a:pt x="147147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2465" y="4270247"/>
            <a:ext cx="1814195" cy="1981200"/>
          </a:xfrm>
          <a:custGeom>
            <a:avLst/>
            <a:gdLst/>
            <a:ahLst/>
            <a:cxnLst/>
            <a:rect l="l" t="t" r="r" b="b"/>
            <a:pathLst>
              <a:path w="1814195" h="1981200">
                <a:moveTo>
                  <a:pt x="1590763" y="1968500"/>
                </a:moveTo>
                <a:lnTo>
                  <a:pt x="224091" y="1968500"/>
                </a:lnTo>
                <a:lnTo>
                  <a:pt x="239356" y="1981200"/>
                </a:lnTo>
                <a:lnTo>
                  <a:pt x="1575523" y="1981200"/>
                </a:lnTo>
                <a:lnTo>
                  <a:pt x="1590763" y="1968500"/>
                </a:lnTo>
                <a:close/>
              </a:path>
              <a:path w="1814195" h="1981200">
                <a:moveTo>
                  <a:pt x="232003" y="1943100"/>
                </a:moveTo>
                <a:lnTo>
                  <a:pt x="167093" y="1943100"/>
                </a:lnTo>
                <a:lnTo>
                  <a:pt x="180784" y="1955800"/>
                </a:lnTo>
                <a:lnTo>
                  <a:pt x="194817" y="1968500"/>
                </a:lnTo>
                <a:lnTo>
                  <a:pt x="1619973" y="1968500"/>
                </a:lnTo>
                <a:lnTo>
                  <a:pt x="1633816" y="1955800"/>
                </a:lnTo>
                <a:lnTo>
                  <a:pt x="245757" y="1955800"/>
                </a:lnTo>
                <a:lnTo>
                  <a:pt x="232003" y="1943100"/>
                </a:lnTo>
                <a:close/>
              </a:path>
              <a:path w="1814195" h="1981200">
                <a:moveTo>
                  <a:pt x="1647659" y="1943100"/>
                </a:moveTo>
                <a:lnTo>
                  <a:pt x="1581365" y="1943100"/>
                </a:lnTo>
                <a:lnTo>
                  <a:pt x="1567649" y="1955800"/>
                </a:lnTo>
                <a:lnTo>
                  <a:pt x="1633816" y="1955800"/>
                </a:lnTo>
                <a:lnTo>
                  <a:pt x="1647659" y="1943100"/>
                </a:lnTo>
                <a:close/>
              </a:path>
              <a:path w="1814195" h="1981200">
                <a:moveTo>
                  <a:pt x="205714" y="50800"/>
                </a:moveTo>
                <a:lnTo>
                  <a:pt x="139407" y="50800"/>
                </a:lnTo>
                <a:lnTo>
                  <a:pt x="114871" y="76200"/>
                </a:lnTo>
                <a:lnTo>
                  <a:pt x="92481" y="88900"/>
                </a:lnTo>
                <a:lnTo>
                  <a:pt x="54102" y="139700"/>
                </a:lnTo>
                <a:lnTo>
                  <a:pt x="31178" y="177800"/>
                </a:lnTo>
                <a:lnTo>
                  <a:pt x="19037" y="215900"/>
                </a:lnTo>
                <a:lnTo>
                  <a:pt x="14160" y="228600"/>
                </a:lnTo>
                <a:lnTo>
                  <a:pt x="9842" y="241300"/>
                </a:lnTo>
                <a:lnTo>
                  <a:pt x="6362" y="254000"/>
                </a:lnTo>
                <a:lnTo>
                  <a:pt x="3619" y="266700"/>
                </a:lnTo>
                <a:lnTo>
                  <a:pt x="1587" y="292100"/>
                </a:lnTo>
                <a:lnTo>
                  <a:pt x="381" y="304800"/>
                </a:lnTo>
                <a:lnTo>
                  <a:pt x="0" y="317500"/>
                </a:lnTo>
                <a:lnTo>
                  <a:pt x="0" y="1663700"/>
                </a:lnTo>
                <a:lnTo>
                  <a:pt x="444" y="1689100"/>
                </a:lnTo>
                <a:lnTo>
                  <a:pt x="1714" y="1701800"/>
                </a:lnTo>
                <a:lnTo>
                  <a:pt x="3784" y="1714500"/>
                </a:lnTo>
                <a:lnTo>
                  <a:pt x="6604" y="1739900"/>
                </a:lnTo>
                <a:lnTo>
                  <a:pt x="19507" y="1778000"/>
                </a:lnTo>
                <a:lnTo>
                  <a:pt x="38709" y="1816100"/>
                </a:lnTo>
                <a:lnTo>
                  <a:pt x="46380" y="1828800"/>
                </a:lnTo>
                <a:lnTo>
                  <a:pt x="55029" y="1854200"/>
                </a:lnTo>
                <a:lnTo>
                  <a:pt x="73431" y="1866900"/>
                </a:lnTo>
                <a:lnTo>
                  <a:pt x="94018" y="1892300"/>
                </a:lnTo>
                <a:lnTo>
                  <a:pt x="116738" y="1917700"/>
                </a:lnTo>
                <a:lnTo>
                  <a:pt x="140677" y="1930400"/>
                </a:lnTo>
                <a:lnTo>
                  <a:pt x="153758" y="1943100"/>
                </a:lnTo>
                <a:lnTo>
                  <a:pt x="218592" y="1943100"/>
                </a:lnTo>
                <a:lnTo>
                  <a:pt x="205511" y="1930400"/>
                </a:lnTo>
                <a:lnTo>
                  <a:pt x="192659" y="1930400"/>
                </a:lnTo>
                <a:lnTo>
                  <a:pt x="180200" y="1917700"/>
                </a:lnTo>
                <a:lnTo>
                  <a:pt x="168008" y="1917700"/>
                </a:lnTo>
                <a:lnTo>
                  <a:pt x="156337" y="1905000"/>
                </a:lnTo>
                <a:lnTo>
                  <a:pt x="133921" y="1892300"/>
                </a:lnTo>
                <a:lnTo>
                  <a:pt x="94691" y="1854200"/>
                </a:lnTo>
                <a:lnTo>
                  <a:pt x="70612" y="1816100"/>
                </a:lnTo>
                <a:lnTo>
                  <a:pt x="51511" y="1778000"/>
                </a:lnTo>
                <a:lnTo>
                  <a:pt x="37846" y="1739900"/>
                </a:lnTo>
                <a:lnTo>
                  <a:pt x="30276" y="1701800"/>
                </a:lnTo>
                <a:lnTo>
                  <a:pt x="28790" y="1663700"/>
                </a:lnTo>
                <a:lnTo>
                  <a:pt x="28790" y="317500"/>
                </a:lnTo>
                <a:lnTo>
                  <a:pt x="29171" y="304800"/>
                </a:lnTo>
                <a:lnTo>
                  <a:pt x="30302" y="292100"/>
                </a:lnTo>
                <a:lnTo>
                  <a:pt x="32181" y="279400"/>
                </a:lnTo>
                <a:lnTo>
                  <a:pt x="34721" y="254000"/>
                </a:lnTo>
                <a:lnTo>
                  <a:pt x="46367" y="215900"/>
                </a:lnTo>
                <a:lnTo>
                  <a:pt x="63804" y="177800"/>
                </a:lnTo>
                <a:lnTo>
                  <a:pt x="94996" y="139700"/>
                </a:lnTo>
                <a:lnTo>
                  <a:pt x="113741" y="114300"/>
                </a:lnTo>
                <a:lnTo>
                  <a:pt x="134289" y="88900"/>
                </a:lnTo>
                <a:lnTo>
                  <a:pt x="156591" y="76200"/>
                </a:lnTo>
                <a:lnTo>
                  <a:pt x="168249" y="76200"/>
                </a:lnTo>
                <a:lnTo>
                  <a:pt x="180390" y="63500"/>
                </a:lnTo>
                <a:lnTo>
                  <a:pt x="192874" y="63500"/>
                </a:lnTo>
                <a:lnTo>
                  <a:pt x="205714" y="50800"/>
                </a:lnTo>
                <a:close/>
              </a:path>
              <a:path w="1814195" h="1981200">
                <a:moveTo>
                  <a:pt x="276542" y="1930400"/>
                </a:moveTo>
                <a:lnTo>
                  <a:pt x="234645" y="1930400"/>
                </a:lnTo>
                <a:lnTo>
                  <a:pt x="247891" y="1943100"/>
                </a:lnTo>
                <a:lnTo>
                  <a:pt x="289953" y="1943100"/>
                </a:lnTo>
                <a:lnTo>
                  <a:pt x="276542" y="1930400"/>
                </a:lnTo>
                <a:close/>
              </a:path>
              <a:path w="1814195" h="1981200">
                <a:moveTo>
                  <a:pt x="1578317" y="1930400"/>
                </a:moveTo>
                <a:lnTo>
                  <a:pt x="1536026" y="1930400"/>
                </a:lnTo>
                <a:lnTo>
                  <a:pt x="1522437" y="1943100"/>
                </a:lnTo>
                <a:lnTo>
                  <a:pt x="1564982" y="1943100"/>
                </a:lnTo>
                <a:lnTo>
                  <a:pt x="1578317" y="1930400"/>
                </a:lnTo>
                <a:close/>
              </a:path>
              <a:path w="1814195" h="1981200">
                <a:moveTo>
                  <a:pt x="1672932" y="50800"/>
                </a:moveTo>
                <a:lnTo>
                  <a:pt x="1608289" y="50800"/>
                </a:lnTo>
                <a:lnTo>
                  <a:pt x="1620989" y="63500"/>
                </a:lnTo>
                <a:lnTo>
                  <a:pt x="1633562" y="63500"/>
                </a:lnTo>
                <a:lnTo>
                  <a:pt x="1645627" y="76200"/>
                </a:lnTo>
                <a:lnTo>
                  <a:pt x="1657311" y="76200"/>
                </a:lnTo>
                <a:lnTo>
                  <a:pt x="1679663" y="101600"/>
                </a:lnTo>
                <a:lnTo>
                  <a:pt x="1700364" y="114300"/>
                </a:lnTo>
                <a:lnTo>
                  <a:pt x="1718906" y="139700"/>
                </a:lnTo>
                <a:lnTo>
                  <a:pt x="1735543" y="152400"/>
                </a:lnTo>
                <a:lnTo>
                  <a:pt x="1743163" y="165100"/>
                </a:lnTo>
                <a:lnTo>
                  <a:pt x="1762213" y="203200"/>
                </a:lnTo>
                <a:lnTo>
                  <a:pt x="1775929" y="241300"/>
                </a:lnTo>
                <a:lnTo>
                  <a:pt x="1781644" y="279400"/>
                </a:lnTo>
                <a:lnTo>
                  <a:pt x="1783422" y="292100"/>
                </a:lnTo>
                <a:lnTo>
                  <a:pt x="1784565" y="304800"/>
                </a:lnTo>
                <a:lnTo>
                  <a:pt x="1784946" y="317500"/>
                </a:lnTo>
                <a:lnTo>
                  <a:pt x="1784946" y="1663700"/>
                </a:lnTo>
                <a:lnTo>
                  <a:pt x="1783422" y="1701800"/>
                </a:lnTo>
                <a:lnTo>
                  <a:pt x="1775802" y="1739900"/>
                </a:lnTo>
                <a:lnTo>
                  <a:pt x="1762086" y="1778000"/>
                </a:lnTo>
                <a:lnTo>
                  <a:pt x="1743036" y="1816100"/>
                </a:lnTo>
                <a:lnTo>
                  <a:pt x="1718652" y="1854200"/>
                </a:lnTo>
                <a:lnTo>
                  <a:pt x="1679409" y="1892300"/>
                </a:lnTo>
                <a:lnTo>
                  <a:pt x="1657057" y="1905000"/>
                </a:lnTo>
                <a:lnTo>
                  <a:pt x="1645373" y="1917700"/>
                </a:lnTo>
                <a:lnTo>
                  <a:pt x="1633308" y="1917700"/>
                </a:lnTo>
                <a:lnTo>
                  <a:pt x="1620735" y="1930400"/>
                </a:lnTo>
                <a:lnTo>
                  <a:pt x="1608035" y="1930400"/>
                </a:lnTo>
                <a:lnTo>
                  <a:pt x="1594827" y="1943100"/>
                </a:lnTo>
                <a:lnTo>
                  <a:pt x="1661121" y="1943100"/>
                </a:lnTo>
                <a:lnTo>
                  <a:pt x="1674329" y="1930400"/>
                </a:lnTo>
                <a:lnTo>
                  <a:pt x="1698713" y="1917700"/>
                </a:lnTo>
                <a:lnTo>
                  <a:pt x="1741766" y="1866900"/>
                </a:lnTo>
                <a:lnTo>
                  <a:pt x="1767928" y="1828800"/>
                </a:lnTo>
                <a:lnTo>
                  <a:pt x="1788883" y="1790700"/>
                </a:lnTo>
                <a:lnTo>
                  <a:pt x="1803869" y="1752600"/>
                </a:lnTo>
                <a:lnTo>
                  <a:pt x="1807425" y="1727200"/>
                </a:lnTo>
                <a:lnTo>
                  <a:pt x="1810092" y="1714500"/>
                </a:lnTo>
                <a:lnTo>
                  <a:pt x="1812124" y="1701800"/>
                </a:lnTo>
                <a:lnTo>
                  <a:pt x="1813394" y="1689100"/>
                </a:lnTo>
                <a:lnTo>
                  <a:pt x="1813775" y="1663700"/>
                </a:lnTo>
                <a:lnTo>
                  <a:pt x="1813775" y="317500"/>
                </a:lnTo>
                <a:lnTo>
                  <a:pt x="1811997" y="279400"/>
                </a:lnTo>
                <a:lnTo>
                  <a:pt x="1803615" y="241300"/>
                </a:lnTo>
                <a:lnTo>
                  <a:pt x="1799170" y="228600"/>
                </a:lnTo>
                <a:lnTo>
                  <a:pt x="1794217" y="203200"/>
                </a:lnTo>
                <a:lnTo>
                  <a:pt x="1775040" y="165100"/>
                </a:lnTo>
                <a:lnTo>
                  <a:pt x="1740242" y="114300"/>
                </a:lnTo>
                <a:lnTo>
                  <a:pt x="1696935" y="76200"/>
                </a:lnTo>
                <a:lnTo>
                  <a:pt x="1672932" y="50800"/>
                </a:lnTo>
                <a:close/>
              </a:path>
              <a:path w="1814195" h="1981200">
                <a:moveTo>
                  <a:pt x="224701" y="1917700"/>
                </a:moveTo>
                <a:lnTo>
                  <a:pt x="196621" y="1917700"/>
                </a:lnTo>
                <a:lnTo>
                  <a:pt x="209080" y="1930400"/>
                </a:lnTo>
                <a:lnTo>
                  <a:pt x="237286" y="1930400"/>
                </a:lnTo>
                <a:lnTo>
                  <a:pt x="224701" y="1917700"/>
                </a:lnTo>
                <a:close/>
              </a:path>
              <a:path w="1814195" h="1981200">
                <a:moveTo>
                  <a:pt x="1616417" y="1917700"/>
                </a:moveTo>
                <a:lnTo>
                  <a:pt x="1587842" y="1917700"/>
                </a:lnTo>
                <a:lnTo>
                  <a:pt x="1575142" y="1930400"/>
                </a:lnTo>
                <a:lnTo>
                  <a:pt x="1603971" y="1930400"/>
                </a:lnTo>
                <a:lnTo>
                  <a:pt x="1616417" y="1917700"/>
                </a:lnTo>
                <a:close/>
              </a:path>
              <a:path w="1814195" h="1981200">
                <a:moveTo>
                  <a:pt x="188937" y="1905000"/>
                </a:moveTo>
                <a:lnTo>
                  <a:pt x="172758" y="1905000"/>
                </a:lnTo>
                <a:lnTo>
                  <a:pt x="184569" y="1917700"/>
                </a:lnTo>
                <a:lnTo>
                  <a:pt x="200583" y="1917700"/>
                </a:lnTo>
                <a:lnTo>
                  <a:pt x="188937" y="1905000"/>
                </a:lnTo>
                <a:close/>
              </a:path>
              <a:path w="1814195" h="1981200">
                <a:moveTo>
                  <a:pt x="1640166" y="1905000"/>
                </a:moveTo>
                <a:lnTo>
                  <a:pt x="1623783" y="1905000"/>
                </a:lnTo>
                <a:lnTo>
                  <a:pt x="1612099" y="1917700"/>
                </a:lnTo>
                <a:lnTo>
                  <a:pt x="1628609" y="1917700"/>
                </a:lnTo>
                <a:lnTo>
                  <a:pt x="1640166" y="1905000"/>
                </a:lnTo>
                <a:close/>
              </a:path>
              <a:path w="1814195" h="1981200">
                <a:moveTo>
                  <a:pt x="189890" y="76200"/>
                </a:moveTo>
                <a:lnTo>
                  <a:pt x="173469" y="76200"/>
                </a:lnTo>
                <a:lnTo>
                  <a:pt x="162318" y="88900"/>
                </a:lnTo>
                <a:lnTo>
                  <a:pt x="140766" y="101600"/>
                </a:lnTo>
                <a:lnTo>
                  <a:pt x="102704" y="139700"/>
                </a:lnTo>
                <a:lnTo>
                  <a:pt x="79070" y="177800"/>
                </a:lnTo>
                <a:lnTo>
                  <a:pt x="66167" y="203200"/>
                </a:lnTo>
                <a:lnTo>
                  <a:pt x="60515" y="203200"/>
                </a:lnTo>
                <a:lnTo>
                  <a:pt x="55473" y="215900"/>
                </a:lnTo>
                <a:lnTo>
                  <a:pt x="51079" y="241300"/>
                </a:lnTo>
                <a:lnTo>
                  <a:pt x="47269" y="254000"/>
                </a:lnTo>
                <a:lnTo>
                  <a:pt x="39878" y="292100"/>
                </a:lnTo>
                <a:lnTo>
                  <a:pt x="38392" y="317500"/>
                </a:lnTo>
                <a:lnTo>
                  <a:pt x="38392" y="1663700"/>
                </a:lnTo>
                <a:lnTo>
                  <a:pt x="39801" y="1701800"/>
                </a:lnTo>
                <a:lnTo>
                  <a:pt x="47078" y="1739900"/>
                </a:lnTo>
                <a:lnTo>
                  <a:pt x="60261" y="1778000"/>
                </a:lnTo>
                <a:lnTo>
                  <a:pt x="78689" y="1816100"/>
                </a:lnTo>
                <a:lnTo>
                  <a:pt x="101777" y="1841500"/>
                </a:lnTo>
                <a:lnTo>
                  <a:pt x="119913" y="1866900"/>
                </a:lnTo>
                <a:lnTo>
                  <a:pt x="139649" y="1879600"/>
                </a:lnTo>
                <a:lnTo>
                  <a:pt x="161556" y="1905000"/>
                </a:lnTo>
                <a:lnTo>
                  <a:pt x="177507" y="1905000"/>
                </a:lnTo>
                <a:lnTo>
                  <a:pt x="166776" y="1892300"/>
                </a:lnTo>
                <a:lnTo>
                  <a:pt x="145376" y="1879600"/>
                </a:lnTo>
                <a:lnTo>
                  <a:pt x="126377" y="1854200"/>
                </a:lnTo>
                <a:lnTo>
                  <a:pt x="108864" y="1841500"/>
                </a:lnTo>
                <a:lnTo>
                  <a:pt x="93548" y="1816100"/>
                </a:lnTo>
                <a:lnTo>
                  <a:pt x="86766" y="1803400"/>
                </a:lnTo>
                <a:lnTo>
                  <a:pt x="80340" y="1803400"/>
                </a:lnTo>
                <a:lnTo>
                  <a:pt x="64109" y="1765300"/>
                </a:lnTo>
                <a:lnTo>
                  <a:pt x="53390" y="1727200"/>
                </a:lnTo>
                <a:lnTo>
                  <a:pt x="48310" y="1676400"/>
                </a:lnTo>
                <a:lnTo>
                  <a:pt x="47993" y="1663700"/>
                </a:lnTo>
                <a:lnTo>
                  <a:pt x="47993" y="317500"/>
                </a:lnTo>
                <a:lnTo>
                  <a:pt x="51231" y="279400"/>
                </a:lnTo>
                <a:lnTo>
                  <a:pt x="60312" y="241300"/>
                </a:lnTo>
                <a:lnTo>
                  <a:pt x="74917" y="203200"/>
                </a:lnTo>
                <a:lnTo>
                  <a:pt x="94475" y="165100"/>
                </a:lnTo>
                <a:lnTo>
                  <a:pt x="127914" y="127000"/>
                </a:lnTo>
                <a:lnTo>
                  <a:pt x="147243" y="114300"/>
                </a:lnTo>
                <a:lnTo>
                  <a:pt x="168046" y="88900"/>
                </a:lnTo>
                <a:lnTo>
                  <a:pt x="178689" y="88900"/>
                </a:lnTo>
                <a:lnTo>
                  <a:pt x="189890" y="76200"/>
                </a:lnTo>
                <a:close/>
              </a:path>
              <a:path w="1814195" h="1981200">
                <a:moveTo>
                  <a:pt x="1640801" y="76200"/>
                </a:moveTo>
                <a:lnTo>
                  <a:pt x="1624799" y="76200"/>
                </a:lnTo>
                <a:lnTo>
                  <a:pt x="1636102" y="88900"/>
                </a:lnTo>
                <a:lnTo>
                  <a:pt x="1646897" y="88900"/>
                </a:lnTo>
                <a:lnTo>
                  <a:pt x="1668233" y="114300"/>
                </a:lnTo>
                <a:lnTo>
                  <a:pt x="1687410" y="127000"/>
                </a:lnTo>
                <a:lnTo>
                  <a:pt x="1704682" y="152400"/>
                </a:lnTo>
                <a:lnTo>
                  <a:pt x="1720176" y="165100"/>
                </a:lnTo>
                <a:lnTo>
                  <a:pt x="1739353" y="203200"/>
                </a:lnTo>
                <a:lnTo>
                  <a:pt x="1753831" y="241300"/>
                </a:lnTo>
                <a:lnTo>
                  <a:pt x="1762721" y="279400"/>
                </a:lnTo>
                <a:lnTo>
                  <a:pt x="1765769" y="317500"/>
                </a:lnTo>
                <a:lnTo>
                  <a:pt x="1765769" y="1663700"/>
                </a:lnTo>
                <a:lnTo>
                  <a:pt x="1764245" y="1701800"/>
                </a:lnTo>
                <a:lnTo>
                  <a:pt x="1757133" y="1739900"/>
                </a:lnTo>
                <a:lnTo>
                  <a:pt x="1744306" y="1778000"/>
                </a:lnTo>
                <a:lnTo>
                  <a:pt x="1726399" y="1816100"/>
                </a:lnTo>
                <a:lnTo>
                  <a:pt x="1719287" y="1816100"/>
                </a:lnTo>
                <a:lnTo>
                  <a:pt x="1703285" y="1841500"/>
                </a:lnTo>
                <a:lnTo>
                  <a:pt x="1685759" y="1866900"/>
                </a:lnTo>
                <a:lnTo>
                  <a:pt x="1666455" y="1879600"/>
                </a:lnTo>
                <a:lnTo>
                  <a:pt x="1645500" y="1892300"/>
                </a:lnTo>
                <a:lnTo>
                  <a:pt x="1634959" y="1905000"/>
                </a:lnTo>
                <a:lnTo>
                  <a:pt x="1651342" y="1905000"/>
                </a:lnTo>
                <a:lnTo>
                  <a:pt x="1672932" y="1879600"/>
                </a:lnTo>
                <a:lnTo>
                  <a:pt x="1692871" y="1866900"/>
                </a:lnTo>
                <a:lnTo>
                  <a:pt x="1727288" y="1828800"/>
                </a:lnTo>
                <a:lnTo>
                  <a:pt x="1747608" y="1790700"/>
                </a:lnTo>
                <a:lnTo>
                  <a:pt x="1762594" y="1752600"/>
                </a:lnTo>
                <a:lnTo>
                  <a:pt x="1771992" y="1714500"/>
                </a:lnTo>
                <a:lnTo>
                  <a:pt x="1775294" y="1663700"/>
                </a:lnTo>
                <a:lnTo>
                  <a:pt x="1775294" y="317500"/>
                </a:lnTo>
                <a:lnTo>
                  <a:pt x="1772119" y="279400"/>
                </a:lnTo>
                <a:lnTo>
                  <a:pt x="1762848" y="241300"/>
                </a:lnTo>
                <a:lnTo>
                  <a:pt x="1747862" y="203200"/>
                </a:lnTo>
                <a:lnTo>
                  <a:pt x="1727923" y="165100"/>
                </a:lnTo>
                <a:lnTo>
                  <a:pt x="1693887" y="127000"/>
                </a:lnTo>
                <a:lnTo>
                  <a:pt x="1673948" y="101600"/>
                </a:lnTo>
                <a:lnTo>
                  <a:pt x="1652104" y="88900"/>
                </a:lnTo>
                <a:lnTo>
                  <a:pt x="1640801" y="76200"/>
                </a:lnTo>
                <a:close/>
              </a:path>
              <a:path w="1814195" h="1981200">
                <a:moveTo>
                  <a:pt x="213626" y="63500"/>
                </a:moveTo>
                <a:lnTo>
                  <a:pt x="197243" y="63500"/>
                </a:lnTo>
                <a:lnTo>
                  <a:pt x="185140" y="76200"/>
                </a:lnTo>
                <a:lnTo>
                  <a:pt x="201612" y="76200"/>
                </a:lnTo>
                <a:lnTo>
                  <a:pt x="213626" y="63500"/>
                </a:lnTo>
                <a:close/>
              </a:path>
              <a:path w="1814195" h="1981200">
                <a:moveTo>
                  <a:pt x="1616925" y="63500"/>
                </a:moveTo>
                <a:lnTo>
                  <a:pt x="1601177" y="63500"/>
                </a:lnTo>
                <a:lnTo>
                  <a:pt x="1612988" y="76200"/>
                </a:lnTo>
                <a:lnTo>
                  <a:pt x="1629244" y="76200"/>
                </a:lnTo>
                <a:lnTo>
                  <a:pt x="1616925" y="63500"/>
                </a:lnTo>
                <a:close/>
              </a:path>
              <a:path w="1814195" h="1981200">
                <a:moveTo>
                  <a:pt x="251282" y="50800"/>
                </a:moveTo>
                <a:lnTo>
                  <a:pt x="222415" y="50800"/>
                </a:lnTo>
                <a:lnTo>
                  <a:pt x="209664" y="63500"/>
                </a:lnTo>
                <a:lnTo>
                  <a:pt x="238328" y="63500"/>
                </a:lnTo>
                <a:lnTo>
                  <a:pt x="251282" y="50800"/>
                </a:lnTo>
                <a:close/>
              </a:path>
              <a:path w="1814195" h="1981200">
                <a:moveTo>
                  <a:pt x="1592033" y="50800"/>
                </a:moveTo>
                <a:lnTo>
                  <a:pt x="1563585" y="50800"/>
                </a:lnTo>
                <a:lnTo>
                  <a:pt x="1576412" y="63500"/>
                </a:lnTo>
                <a:lnTo>
                  <a:pt x="1604733" y="63500"/>
                </a:lnTo>
                <a:lnTo>
                  <a:pt x="1592033" y="50800"/>
                </a:lnTo>
                <a:close/>
              </a:path>
              <a:path w="1814195" h="1981200">
                <a:moveTo>
                  <a:pt x="232219" y="38100"/>
                </a:moveTo>
                <a:lnTo>
                  <a:pt x="166141" y="38100"/>
                </a:lnTo>
                <a:lnTo>
                  <a:pt x="152577" y="50800"/>
                </a:lnTo>
                <a:lnTo>
                  <a:pt x="218846" y="50800"/>
                </a:lnTo>
                <a:lnTo>
                  <a:pt x="232219" y="38100"/>
                </a:lnTo>
                <a:close/>
              </a:path>
              <a:path w="1814195" h="1981200">
                <a:moveTo>
                  <a:pt x="1538312" y="38100"/>
                </a:moveTo>
                <a:lnTo>
                  <a:pt x="262089" y="38100"/>
                </a:lnTo>
                <a:lnTo>
                  <a:pt x="248640" y="50800"/>
                </a:lnTo>
                <a:lnTo>
                  <a:pt x="1552282" y="50800"/>
                </a:lnTo>
                <a:lnTo>
                  <a:pt x="1538312" y="38100"/>
                </a:lnTo>
                <a:close/>
              </a:path>
              <a:path w="1814195" h="1981200">
                <a:moveTo>
                  <a:pt x="1632927" y="25400"/>
                </a:moveTo>
                <a:lnTo>
                  <a:pt x="1525104" y="25400"/>
                </a:lnTo>
                <a:lnTo>
                  <a:pt x="1539582" y="38100"/>
                </a:lnTo>
                <a:lnTo>
                  <a:pt x="1581619" y="38100"/>
                </a:lnTo>
                <a:lnTo>
                  <a:pt x="1595081" y="50800"/>
                </a:lnTo>
                <a:lnTo>
                  <a:pt x="1659978" y="50800"/>
                </a:lnTo>
                <a:lnTo>
                  <a:pt x="1646643" y="38100"/>
                </a:lnTo>
                <a:lnTo>
                  <a:pt x="1632927" y="25400"/>
                </a:lnTo>
                <a:close/>
              </a:path>
              <a:path w="1814195" h="1981200">
                <a:moveTo>
                  <a:pt x="288709" y="25400"/>
                </a:moveTo>
                <a:lnTo>
                  <a:pt x="193840" y="25400"/>
                </a:lnTo>
                <a:lnTo>
                  <a:pt x="179755" y="38100"/>
                </a:lnTo>
                <a:lnTo>
                  <a:pt x="274320" y="38100"/>
                </a:lnTo>
                <a:lnTo>
                  <a:pt x="288709" y="25400"/>
                </a:lnTo>
                <a:close/>
              </a:path>
              <a:path w="1814195" h="1981200">
                <a:moveTo>
                  <a:pt x="1589493" y="12700"/>
                </a:moveTo>
                <a:lnTo>
                  <a:pt x="223050" y="12700"/>
                </a:lnTo>
                <a:lnTo>
                  <a:pt x="208153" y="25400"/>
                </a:lnTo>
                <a:lnTo>
                  <a:pt x="1604225" y="25400"/>
                </a:lnTo>
                <a:lnTo>
                  <a:pt x="1589493" y="12700"/>
                </a:lnTo>
                <a:close/>
              </a:path>
              <a:path w="1814195" h="1981200">
                <a:moveTo>
                  <a:pt x="1543265" y="0"/>
                </a:moveTo>
                <a:lnTo>
                  <a:pt x="269138" y="0"/>
                </a:lnTo>
                <a:lnTo>
                  <a:pt x="253542" y="12700"/>
                </a:lnTo>
                <a:lnTo>
                  <a:pt x="1558886" y="12700"/>
                </a:lnTo>
                <a:lnTo>
                  <a:pt x="1543265" y="0"/>
                </a:lnTo>
                <a:close/>
              </a:path>
            </a:pathLst>
          </a:custGeom>
          <a:solidFill>
            <a:srgbClr val="3931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817880" y="4819650"/>
            <a:ext cx="142240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16535" marR="208915" indent="63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Elektrik  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ının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yüksek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gelmesi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95422" y="4288282"/>
            <a:ext cx="1797685" cy="1939289"/>
          </a:xfrm>
          <a:custGeom>
            <a:avLst/>
            <a:gdLst/>
            <a:ahLst/>
            <a:cxnLst/>
            <a:rect l="l" t="t" r="r" b="b"/>
            <a:pathLst>
              <a:path w="1797685" h="1939289">
                <a:moveTo>
                  <a:pt x="1497711" y="0"/>
                </a:moveTo>
                <a:lnTo>
                  <a:pt x="299592" y="0"/>
                </a:lnTo>
                <a:lnTo>
                  <a:pt x="250992" y="3920"/>
                </a:lnTo>
                <a:lnTo>
                  <a:pt x="204890" y="15270"/>
                </a:lnTo>
                <a:lnTo>
                  <a:pt x="161903" y="33432"/>
                </a:lnTo>
                <a:lnTo>
                  <a:pt x="122648" y="57790"/>
                </a:lnTo>
                <a:lnTo>
                  <a:pt x="87741" y="87725"/>
                </a:lnTo>
                <a:lnTo>
                  <a:pt x="57798" y="122621"/>
                </a:lnTo>
                <a:lnTo>
                  <a:pt x="33436" y="161860"/>
                </a:lnTo>
                <a:lnTo>
                  <a:pt x="15271" y="204825"/>
                </a:lnTo>
                <a:lnTo>
                  <a:pt x="3920" y="250899"/>
                </a:lnTo>
                <a:lnTo>
                  <a:pt x="0" y="299466"/>
                </a:lnTo>
                <a:lnTo>
                  <a:pt x="0" y="1639557"/>
                </a:lnTo>
                <a:lnTo>
                  <a:pt x="3920" y="1688144"/>
                </a:lnTo>
                <a:lnTo>
                  <a:pt x="15271" y="1734234"/>
                </a:lnTo>
                <a:lnTo>
                  <a:pt x="33436" y="1777213"/>
                </a:lnTo>
                <a:lnTo>
                  <a:pt x="57798" y="1816462"/>
                </a:lnTo>
                <a:lnTo>
                  <a:pt x="87741" y="1851364"/>
                </a:lnTo>
                <a:lnTo>
                  <a:pt x="122648" y="1881304"/>
                </a:lnTo>
                <a:lnTo>
                  <a:pt x="161903" y="1905664"/>
                </a:lnTo>
                <a:lnTo>
                  <a:pt x="204890" y="1923828"/>
                </a:lnTo>
                <a:lnTo>
                  <a:pt x="250992" y="1935178"/>
                </a:lnTo>
                <a:lnTo>
                  <a:pt x="299592" y="1939099"/>
                </a:lnTo>
                <a:lnTo>
                  <a:pt x="1497711" y="1939099"/>
                </a:lnTo>
                <a:lnTo>
                  <a:pt x="1546311" y="1935178"/>
                </a:lnTo>
                <a:lnTo>
                  <a:pt x="1592413" y="1923828"/>
                </a:lnTo>
                <a:lnTo>
                  <a:pt x="1635400" y="1905664"/>
                </a:lnTo>
                <a:lnTo>
                  <a:pt x="1674655" y="1881304"/>
                </a:lnTo>
                <a:lnTo>
                  <a:pt x="1709562" y="1851364"/>
                </a:lnTo>
                <a:lnTo>
                  <a:pt x="1739505" y="1816462"/>
                </a:lnTo>
                <a:lnTo>
                  <a:pt x="1763867" y="1777213"/>
                </a:lnTo>
                <a:lnTo>
                  <a:pt x="1782032" y="1734234"/>
                </a:lnTo>
                <a:lnTo>
                  <a:pt x="1793383" y="1688144"/>
                </a:lnTo>
                <a:lnTo>
                  <a:pt x="1797303" y="1639557"/>
                </a:lnTo>
                <a:lnTo>
                  <a:pt x="1797303" y="299466"/>
                </a:lnTo>
                <a:lnTo>
                  <a:pt x="1793383" y="250899"/>
                </a:lnTo>
                <a:lnTo>
                  <a:pt x="1782032" y="204825"/>
                </a:lnTo>
                <a:lnTo>
                  <a:pt x="1763867" y="161860"/>
                </a:lnTo>
                <a:lnTo>
                  <a:pt x="1739505" y="122621"/>
                </a:lnTo>
                <a:lnTo>
                  <a:pt x="1709562" y="87725"/>
                </a:lnTo>
                <a:lnTo>
                  <a:pt x="1674655" y="57790"/>
                </a:lnTo>
                <a:lnTo>
                  <a:pt x="1635400" y="33432"/>
                </a:lnTo>
                <a:lnTo>
                  <a:pt x="1592413" y="15270"/>
                </a:lnTo>
                <a:lnTo>
                  <a:pt x="1546311" y="3920"/>
                </a:lnTo>
                <a:lnTo>
                  <a:pt x="149771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71545" y="4270247"/>
            <a:ext cx="1845310" cy="1981200"/>
          </a:xfrm>
          <a:custGeom>
            <a:avLst/>
            <a:gdLst/>
            <a:ahLst/>
            <a:cxnLst/>
            <a:rect l="l" t="t" r="r" b="b"/>
            <a:pathLst>
              <a:path w="1845310" h="1981200">
                <a:moveTo>
                  <a:pt x="1618361" y="1968500"/>
                </a:moveTo>
                <a:lnTo>
                  <a:pt x="227965" y="1968500"/>
                </a:lnTo>
                <a:lnTo>
                  <a:pt x="243331" y="1981200"/>
                </a:lnTo>
                <a:lnTo>
                  <a:pt x="1603248" y="1981200"/>
                </a:lnTo>
                <a:lnTo>
                  <a:pt x="1618361" y="1968500"/>
                </a:lnTo>
                <a:close/>
              </a:path>
              <a:path w="1845310" h="1981200">
                <a:moveTo>
                  <a:pt x="249681" y="1943100"/>
                </a:moveTo>
                <a:lnTo>
                  <a:pt x="169672" y="1943100"/>
                </a:lnTo>
                <a:lnTo>
                  <a:pt x="183769" y="1955800"/>
                </a:lnTo>
                <a:lnTo>
                  <a:pt x="198247" y="1968500"/>
                </a:lnTo>
                <a:lnTo>
                  <a:pt x="1633346" y="1968500"/>
                </a:lnTo>
                <a:lnTo>
                  <a:pt x="1648206" y="1955800"/>
                </a:lnTo>
                <a:lnTo>
                  <a:pt x="264033" y="1955800"/>
                </a:lnTo>
                <a:lnTo>
                  <a:pt x="249681" y="1943100"/>
                </a:lnTo>
                <a:close/>
              </a:path>
              <a:path w="1845310" h="1981200">
                <a:moveTo>
                  <a:pt x="1676273" y="1943100"/>
                </a:moveTo>
                <a:lnTo>
                  <a:pt x="1609217" y="1943100"/>
                </a:lnTo>
                <a:lnTo>
                  <a:pt x="1595246" y="1955800"/>
                </a:lnTo>
                <a:lnTo>
                  <a:pt x="1662430" y="1955800"/>
                </a:lnTo>
                <a:lnTo>
                  <a:pt x="1676273" y="1943100"/>
                </a:lnTo>
                <a:close/>
              </a:path>
              <a:path w="1845310" h="1981200">
                <a:moveTo>
                  <a:pt x="208915" y="50800"/>
                </a:moveTo>
                <a:lnTo>
                  <a:pt x="141605" y="50800"/>
                </a:lnTo>
                <a:lnTo>
                  <a:pt x="116840" y="76200"/>
                </a:lnTo>
                <a:lnTo>
                  <a:pt x="93980" y="101600"/>
                </a:lnTo>
                <a:lnTo>
                  <a:pt x="73152" y="114300"/>
                </a:lnTo>
                <a:lnTo>
                  <a:pt x="46481" y="152400"/>
                </a:lnTo>
                <a:lnTo>
                  <a:pt x="25146" y="203200"/>
                </a:lnTo>
                <a:lnTo>
                  <a:pt x="19431" y="215900"/>
                </a:lnTo>
                <a:lnTo>
                  <a:pt x="14351" y="228600"/>
                </a:lnTo>
                <a:lnTo>
                  <a:pt x="10033" y="241300"/>
                </a:lnTo>
                <a:lnTo>
                  <a:pt x="6477" y="254000"/>
                </a:lnTo>
                <a:lnTo>
                  <a:pt x="3556" y="279400"/>
                </a:lnTo>
                <a:lnTo>
                  <a:pt x="1524" y="292100"/>
                </a:lnTo>
                <a:lnTo>
                  <a:pt x="381" y="304800"/>
                </a:lnTo>
                <a:lnTo>
                  <a:pt x="0" y="317500"/>
                </a:lnTo>
                <a:lnTo>
                  <a:pt x="0" y="1663700"/>
                </a:lnTo>
                <a:lnTo>
                  <a:pt x="1651" y="1701800"/>
                </a:lnTo>
                <a:lnTo>
                  <a:pt x="10287" y="1739900"/>
                </a:lnTo>
                <a:lnTo>
                  <a:pt x="14731" y="1765300"/>
                </a:lnTo>
                <a:lnTo>
                  <a:pt x="32131" y="1803400"/>
                </a:lnTo>
                <a:lnTo>
                  <a:pt x="55880" y="1841500"/>
                </a:lnTo>
                <a:lnTo>
                  <a:pt x="95504" y="1892300"/>
                </a:lnTo>
                <a:lnTo>
                  <a:pt x="143002" y="1930400"/>
                </a:lnTo>
                <a:lnTo>
                  <a:pt x="156337" y="1943100"/>
                </a:lnTo>
                <a:lnTo>
                  <a:pt x="222123" y="1943100"/>
                </a:lnTo>
                <a:lnTo>
                  <a:pt x="208661" y="1930400"/>
                </a:lnTo>
                <a:lnTo>
                  <a:pt x="195580" y="1930400"/>
                </a:lnTo>
                <a:lnTo>
                  <a:pt x="183006" y="1917700"/>
                </a:lnTo>
                <a:lnTo>
                  <a:pt x="170561" y="1917700"/>
                </a:lnTo>
                <a:lnTo>
                  <a:pt x="158623" y="1905000"/>
                </a:lnTo>
                <a:lnTo>
                  <a:pt x="135762" y="1892300"/>
                </a:lnTo>
                <a:lnTo>
                  <a:pt x="114935" y="1866900"/>
                </a:lnTo>
                <a:lnTo>
                  <a:pt x="95885" y="1854200"/>
                </a:lnTo>
                <a:lnTo>
                  <a:pt x="78993" y="1828800"/>
                </a:lnTo>
                <a:lnTo>
                  <a:pt x="57785" y="1790700"/>
                </a:lnTo>
                <a:lnTo>
                  <a:pt x="41910" y="1752600"/>
                </a:lnTo>
                <a:lnTo>
                  <a:pt x="32131" y="1714500"/>
                </a:lnTo>
                <a:lnTo>
                  <a:pt x="30226" y="1689100"/>
                </a:lnTo>
                <a:lnTo>
                  <a:pt x="29083" y="1676400"/>
                </a:lnTo>
                <a:lnTo>
                  <a:pt x="28829" y="1663700"/>
                </a:lnTo>
                <a:lnTo>
                  <a:pt x="28829" y="317500"/>
                </a:lnTo>
                <a:lnTo>
                  <a:pt x="32131" y="279400"/>
                </a:lnTo>
                <a:lnTo>
                  <a:pt x="42037" y="241300"/>
                </a:lnTo>
                <a:lnTo>
                  <a:pt x="46736" y="228600"/>
                </a:lnTo>
                <a:lnTo>
                  <a:pt x="51943" y="203200"/>
                </a:lnTo>
                <a:lnTo>
                  <a:pt x="57912" y="190500"/>
                </a:lnTo>
                <a:lnTo>
                  <a:pt x="64389" y="177800"/>
                </a:lnTo>
                <a:lnTo>
                  <a:pt x="71501" y="165100"/>
                </a:lnTo>
                <a:lnTo>
                  <a:pt x="79121" y="165100"/>
                </a:lnTo>
                <a:lnTo>
                  <a:pt x="96266" y="139700"/>
                </a:lnTo>
                <a:lnTo>
                  <a:pt x="115189" y="114300"/>
                </a:lnTo>
                <a:lnTo>
                  <a:pt x="136144" y="101600"/>
                </a:lnTo>
                <a:lnTo>
                  <a:pt x="158877" y="76200"/>
                </a:lnTo>
                <a:lnTo>
                  <a:pt x="170815" y="76200"/>
                </a:lnTo>
                <a:lnTo>
                  <a:pt x="183134" y="63500"/>
                </a:lnTo>
                <a:lnTo>
                  <a:pt x="195834" y="63500"/>
                </a:lnTo>
                <a:lnTo>
                  <a:pt x="208915" y="50800"/>
                </a:lnTo>
                <a:close/>
              </a:path>
              <a:path w="1845310" h="1981200">
                <a:moveTo>
                  <a:pt x="280924" y="1930400"/>
                </a:moveTo>
                <a:lnTo>
                  <a:pt x="238379" y="1930400"/>
                </a:lnTo>
                <a:lnTo>
                  <a:pt x="251841" y="1943100"/>
                </a:lnTo>
                <a:lnTo>
                  <a:pt x="294640" y="1943100"/>
                </a:lnTo>
                <a:lnTo>
                  <a:pt x="280924" y="1930400"/>
                </a:lnTo>
                <a:close/>
              </a:path>
              <a:path w="1845310" h="1981200">
                <a:moveTo>
                  <a:pt x="1606169" y="1930400"/>
                </a:moveTo>
                <a:lnTo>
                  <a:pt x="1562989" y="1930400"/>
                </a:lnTo>
                <a:lnTo>
                  <a:pt x="1549400" y="1943100"/>
                </a:lnTo>
                <a:lnTo>
                  <a:pt x="1592580" y="1943100"/>
                </a:lnTo>
                <a:lnTo>
                  <a:pt x="1606169" y="1930400"/>
                </a:lnTo>
                <a:close/>
              </a:path>
              <a:path w="1845310" h="1981200">
                <a:moveTo>
                  <a:pt x="1702181" y="50800"/>
                </a:moveTo>
                <a:lnTo>
                  <a:pt x="1636521" y="50800"/>
                </a:lnTo>
                <a:lnTo>
                  <a:pt x="1649603" y="63500"/>
                </a:lnTo>
                <a:lnTo>
                  <a:pt x="1662303" y="63500"/>
                </a:lnTo>
                <a:lnTo>
                  <a:pt x="1674621" y="76200"/>
                </a:lnTo>
                <a:lnTo>
                  <a:pt x="1686559" y="76200"/>
                </a:lnTo>
                <a:lnTo>
                  <a:pt x="1709420" y="101600"/>
                </a:lnTo>
                <a:lnTo>
                  <a:pt x="1730248" y="114300"/>
                </a:lnTo>
                <a:lnTo>
                  <a:pt x="1749298" y="139700"/>
                </a:lnTo>
                <a:lnTo>
                  <a:pt x="1766189" y="165100"/>
                </a:lnTo>
                <a:lnTo>
                  <a:pt x="1773808" y="165100"/>
                </a:lnTo>
                <a:lnTo>
                  <a:pt x="1780920" y="177800"/>
                </a:lnTo>
                <a:lnTo>
                  <a:pt x="1787398" y="190500"/>
                </a:lnTo>
                <a:lnTo>
                  <a:pt x="1793367" y="203200"/>
                </a:lnTo>
                <a:lnTo>
                  <a:pt x="1798574" y="228600"/>
                </a:lnTo>
                <a:lnTo>
                  <a:pt x="1803145" y="241300"/>
                </a:lnTo>
                <a:lnTo>
                  <a:pt x="1813052" y="279400"/>
                </a:lnTo>
                <a:lnTo>
                  <a:pt x="1816481" y="330200"/>
                </a:lnTo>
                <a:lnTo>
                  <a:pt x="1816481" y="1663700"/>
                </a:lnTo>
                <a:lnTo>
                  <a:pt x="1816100" y="1676400"/>
                </a:lnTo>
                <a:lnTo>
                  <a:pt x="1814957" y="1689100"/>
                </a:lnTo>
                <a:lnTo>
                  <a:pt x="1813052" y="1714500"/>
                </a:lnTo>
                <a:lnTo>
                  <a:pt x="1803145" y="1752600"/>
                </a:lnTo>
                <a:lnTo>
                  <a:pt x="1787398" y="1790700"/>
                </a:lnTo>
                <a:lnTo>
                  <a:pt x="1766062" y="1828800"/>
                </a:lnTo>
                <a:lnTo>
                  <a:pt x="1729994" y="1866900"/>
                </a:lnTo>
                <a:lnTo>
                  <a:pt x="1708912" y="1892300"/>
                </a:lnTo>
                <a:lnTo>
                  <a:pt x="1686306" y="1905000"/>
                </a:lnTo>
                <a:lnTo>
                  <a:pt x="1674368" y="1917700"/>
                </a:lnTo>
                <a:lnTo>
                  <a:pt x="1662049" y="1917700"/>
                </a:lnTo>
                <a:lnTo>
                  <a:pt x="1649349" y="1930400"/>
                </a:lnTo>
                <a:lnTo>
                  <a:pt x="1636268" y="1930400"/>
                </a:lnTo>
                <a:lnTo>
                  <a:pt x="1622933" y="1943100"/>
                </a:lnTo>
                <a:lnTo>
                  <a:pt x="1689989" y="1943100"/>
                </a:lnTo>
                <a:lnTo>
                  <a:pt x="1703451" y="1930400"/>
                </a:lnTo>
                <a:lnTo>
                  <a:pt x="1728343" y="1917700"/>
                </a:lnTo>
                <a:lnTo>
                  <a:pt x="1772158" y="1866900"/>
                </a:lnTo>
                <a:lnTo>
                  <a:pt x="1798828" y="1828800"/>
                </a:lnTo>
                <a:lnTo>
                  <a:pt x="1820037" y="1790700"/>
                </a:lnTo>
                <a:lnTo>
                  <a:pt x="1835150" y="1739900"/>
                </a:lnTo>
                <a:lnTo>
                  <a:pt x="1838706" y="1727200"/>
                </a:lnTo>
                <a:lnTo>
                  <a:pt x="1841627" y="1714500"/>
                </a:lnTo>
                <a:lnTo>
                  <a:pt x="1843658" y="1701800"/>
                </a:lnTo>
                <a:lnTo>
                  <a:pt x="1844802" y="1676400"/>
                </a:lnTo>
                <a:lnTo>
                  <a:pt x="1845183" y="1663700"/>
                </a:lnTo>
                <a:lnTo>
                  <a:pt x="1845183" y="317500"/>
                </a:lnTo>
                <a:lnTo>
                  <a:pt x="1844802" y="304800"/>
                </a:lnTo>
                <a:lnTo>
                  <a:pt x="1843405" y="292100"/>
                </a:lnTo>
                <a:lnTo>
                  <a:pt x="1841373" y="279400"/>
                </a:lnTo>
                <a:lnTo>
                  <a:pt x="1838579" y="254000"/>
                </a:lnTo>
                <a:lnTo>
                  <a:pt x="1834895" y="241300"/>
                </a:lnTo>
                <a:lnTo>
                  <a:pt x="1830451" y="228600"/>
                </a:lnTo>
                <a:lnTo>
                  <a:pt x="1825370" y="215900"/>
                </a:lnTo>
                <a:lnTo>
                  <a:pt x="1819656" y="203200"/>
                </a:lnTo>
                <a:lnTo>
                  <a:pt x="1813052" y="177800"/>
                </a:lnTo>
                <a:lnTo>
                  <a:pt x="1789303" y="139700"/>
                </a:lnTo>
                <a:lnTo>
                  <a:pt x="1749679" y="88900"/>
                </a:lnTo>
                <a:lnTo>
                  <a:pt x="1726565" y="76200"/>
                </a:lnTo>
                <a:lnTo>
                  <a:pt x="1702181" y="50800"/>
                </a:lnTo>
                <a:close/>
              </a:path>
              <a:path w="1845310" h="1981200">
                <a:moveTo>
                  <a:pt x="228346" y="1917700"/>
                </a:moveTo>
                <a:lnTo>
                  <a:pt x="199517" y="1917700"/>
                </a:lnTo>
                <a:lnTo>
                  <a:pt x="212217" y="1930400"/>
                </a:lnTo>
                <a:lnTo>
                  <a:pt x="241046" y="1930400"/>
                </a:lnTo>
                <a:lnTo>
                  <a:pt x="228346" y="1917700"/>
                </a:lnTo>
                <a:close/>
              </a:path>
              <a:path w="1845310" h="1981200">
                <a:moveTo>
                  <a:pt x="1644904" y="1917700"/>
                </a:moveTo>
                <a:lnTo>
                  <a:pt x="1615948" y="1917700"/>
                </a:lnTo>
                <a:lnTo>
                  <a:pt x="1603120" y="1930400"/>
                </a:lnTo>
                <a:lnTo>
                  <a:pt x="1632331" y="1930400"/>
                </a:lnTo>
                <a:lnTo>
                  <a:pt x="1644904" y="1917700"/>
                </a:lnTo>
                <a:close/>
              </a:path>
              <a:path w="1845310" h="1981200">
                <a:moveTo>
                  <a:pt x="191770" y="1905000"/>
                </a:moveTo>
                <a:lnTo>
                  <a:pt x="175260" y="1905000"/>
                </a:lnTo>
                <a:lnTo>
                  <a:pt x="187325" y="1917700"/>
                </a:lnTo>
                <a:lnTo>
                  <a:pt x="203454" y="1917700"/>
                </a:lnTo>
                <a:lnTo>
                  <a:pt x="191770" y="1905000"/>
                </a:lnTo>
                <a:close/>
              </a:path>
              <a:path w="1845310" h="1981200">
                <a:moveTo>
                  <a:pt x="1669161" y="1905000"/>
                </a:moveTo>
                <a:lnTo>
                  <a:pt x="1652651" y="1905000"/>
                </a:lnTo>
                <a:lnTo>
                  <a:pt x="1640586" y="1917700"/>
                </a:lnTo>
                <a:lnTo>
                  <a:pt x="1657350" y="1917700"/>
                </a:lnTo>
                <a:lnTo>
                  <a:pt x="1669161" y="1905000"/>
                </a:lnTo>
                <a:close/>
              </a:path>
              <a:path w="1845310" h="1981200">
                <a:moveTo>
                  <a:pt x="192786" y="76200"/>
                </a:moveTo>
                <a:lnTo>
                  <a:pt x="175895" y="76200"/>
                </a:lnTo>
                <a:lnTo>
                  <a:pt x="164592" y="88900"/>
                </a:lnTo>
                <a:lnTo>
                  <a:pt x="142621" y="101600"/>
                </a:lnTo>
                <a:lnTo>
                  <a:pt x="122301" y="127000"/>
                </a:lnTo>
                <a:lnTo>
                  <a:pt x="103886" y="139700"/>
                </a:lnTo>
                <a:lnTo>
                  <a:pt x="87249" y="165100"/>
                </a:lnTo>
                <a:lnTo>
                  <a:pt x="66675" y="203200"/>
                </a:lnTo>
                <a:lnTo>
                  <a:pt x="51308" y="241300"/>
                </a:lnTo>
                <a:lnTo>
                  <a:pt x="41656" y="279400"/>
                </a:lnTo>
                <a:lnTo>
                  <a:pt x="38354" y="317500"/>
                </a:lnTo>
                <a:lnTo>
                  <a:pt x="38354" y="1663700"/>
                </a:lnTo>
                <a:lnTo>
                  <a:pt x="38735" y="1676400"/>
                </a:lnTo>
                <a:lnTo>
                  <a:pt x="39751" y="1689100"/>
                </a:lnTo>
                <a:lnTo>
                  <a:pt x="41529" y="1701800"/>
                </a:lnTo>
                <a:lnTo>
                  <a:pt x="44068" y="1727200"/>
                </a:lnTo>
                <a:lnTo>
                  <a:pt x="55626" y="1765300"/>
                </a:lnTo>
                <a:lnTo>
                  <a:pt x="72517" y="1803400"/>
                </a:lnTo>
                <a:lnTo>
                  <a:pt x="102997" y="1841500"/>
                </a:lnTo>
                <a:lnTo>
                  <a:pt x="121412" y="1866900"/>
                </a:lnTo>
                <a:lnTo>
                  <a:pt x="141478" y="1879600"/>
                </a:lnTo>
                <a:lnTo>
                  <a:pt x="163956" y="1905000"/>
                </a:lnTo>
                <a:lnTo>
                  <a:pt x="180086" y="1905000"/>
                </a:lnTo>
                <a:lnTo>
                  <a:pt x="169164" y="1892300"/>
                </a:lnTo>
                <a:lnTo>
                  <a:pt x="147320" y="1879600"/>
                </a:lnTo>
                <a:lnTo>
                  <a:pt x="127889" y="1854200"/>
                </a:lnTo>
                <a:lnTo>
                  <a:pt x="94361" y="1816100"/>
                </a:lnTo>
                <a:lnTo>
                  <a:pt x="74930" y="1778000"/>
                </a:lnTo>
                <a:lnTo>
                  <a:pt x="60071" y="1739900"/>
                </a:lnTo>
                <a:lnTo>
                  <a:pt x="51054" y="1701800"/>
                </a:lnTo>
                <a:lnTo>
                  <a:pt x="48006" y="1663700"/>
                </a:lnTo>
                <a:lnTo>
                  <a:pt x="48006" y="317500"/>
                </a:lnTo>
                <a:lnTo>
                  <a:pt x="51181" y="279400"/>
                </a:lnTo>
                <a:lnTo>
                  <a:pt x="60452" y="241300"/>
                </a:lnTo>
                <a:lnTo>
                  <a:pt x="75437" y="203200"/>
                </a:lnTo>
                <a:lnTo>
                  <a:pt x="95250" y="165100"/>
                </a:lnTo>
                <a:lnTo>
                  <a:pt x="111633" y="152400"/>
                </a:lnTo>
                <a:lnTo>
                  <a:pt x="129412" y="127000"/>
                </a:lnTo>
                <a:lnTo>
                  <a:pt x="149098" y="114300"/>
                </a:lnTo>
                <a:lnTo>
                  <a:pt x="170306" y="88900"/>
                </a:lnTo>
                <a:lnTo>
                  <a:pt x="181102" y="88900"/>
                </a:lnTo>
                <a:lnTo>
                  <a:pt x="192786" y="76200"/>
                </a:lnTo>
                <a:close/>
              </a:path>
              <a:path w="1845310" h="1981200">
                <a:moveTo>
                  <a:pt x="1669923" y="76200"/>
                </a:moveTo>
                <a:lnTo>
                  <a:pt x="1653413" y="76200"/>
                </a:lnTo>
                <a:lnTo>
                  <a:pt x="1665224" y="88900"/>
                </a:lnTo>
                <a:lnTo>
                  <a:pt x="1676145" y="101600"/>
                </a:lnTo>
                <a:lnTo>
                  <a:pt x="1697990" y="114300"/>
                </a:lnTo>
                <a:lnTo>
                  <a:pt x="1717420" y="127000"/>
                </a:lnTo>
                <a:lnTo>
                  <a:pt x="1735074" y="152400"/>
                </a:lnTo>
                <a:lnTo>
                  <a:pt x="1750821" y="165100"/>
                </a:lnTo>
                <a:lnTo>
                  <a:pt x="1770380" y="203200"/>
                </a:lnTo>
                <a:lnTo>
                  <a:pt x="1784984" y="241300"/>
                </a:lnTo>
                <a:lnTo>
                  <a:pt x="1794256" y="279400"/>
                </a:lnTo>
                <a:lnTo>
                  <a:pt x="1797304" y="330200"/>
                </a:lnTo>
                <a:lnTo>
                  <a:pt x="1797304" y="1663700"/>
                </a:lnTo>
                <a:lnTo>
                  <a:pt x="1794002" y="1701800"/>
                </a:lnTo>
                <a:lnTo>
                  <a:pt x="1788414" y="1727200"/>
                </a:lnTo>
                <a:lnTo>
                  <a:pt x="1784731" y="1752600"/>
                </a:lnTo>
                <a:lnTo>
                  <a:pt x="1780286" y="1765300"/>
                </a:lnTo>
                <a:lnTo>
                  <a:pt x="1775333" y="1778000"/>
                </a:lnTo>
                <a:lnTo>
                  <a:pt x="1769871" y="1778000"/>
                </a:lnTo>
                <a:lnTo>
                  <a:pt x="1763776" y="1790700"/>
                </a:lnTo>
                <a:lnTo>
                  <a:pt x="1757045" y="1803400"/>
                </a:lnTo>
                <a:lnTo>
                  <a:pt x="1749933" y="1816100"/>
                </a:lnTo>
                <a:lnTo>
                  <a:pt x="1733550" y="1841500"/>
                </a:lnTo>
                <a:lnTo>
                  <a:pt x="1715770" y="1854200"/>
                </a:lnTo>
                <a:lnTo>
                  <a:pt x="1696084" y="1879600"/>
                </a:lnTo>
                <a:lnTo>
                  <a:pt x="1674749" y="1892300"/>
                </a:lnTo>
                <a:lnTo>
                  <a:pt x="1663954" y="1905000"/>
                </a:lnTo>
                <a:lnTo>
                  <a:pt x="1680464" y="1905000"/>
                </a:lnTo>
                <a:lnTo>
                  <a:pt x="1702562" y="1879600"/>
                </a:lnTo>
                <a:lnTo>
                  <a:pt x="1722882" y="1866900"/>
                </a:lnTo>
                <a:lnTo>
                  <a:pt x="1741296" y="1841500"/>
                </a:lnTo>
                <a:lnTo>
                  <a:pt x="1757933" y="1828800"/>
                </a:lnTo>
                <a:lnTo>
                  <a:pt x="1765427" y="1816100"/>
                </a:lnTo>
                <a:lnTo>
                  <a:pt x="1784350" y="1778000"/>
                </a:lnTo>
                <a:lnTo>
                  <a:pt x="1797812" y="1739900"/>
                </a:lnTo>
                <a:lnTo>
                  <a:pt x="1803527" y="1701800"/>
                </a:lnTo>
                <a:lnTo>
                  <a:pt x="1805305" y="1689100"/>
                </a:lnTo>
                <a:lnTo>
                  <a:pt x="1806448" y="1676400"/>
                </a:lnTo>
                <a:lnTo>
                  <a:pt x="1806829" y="1663700"/>
                </a:lnTo>
                <a:lnTo>
                  <a:pt x="1806829" y="330200"/>
                </a:lnTo>
                <a:lnTo>
                  <a:pt x="1805305" y="292100"/>
                </a:lnTo>
                <a:lnTo>
                  <a:pt x="1797939" y="254000"/>
                </a:lnTo>
                <a:lnTo>
                  <a:pt x="1784604" y="215900"/>
                </a:lnTo>
                <a:lnTo>
                  <a:pt x="1765808" y="177800"/>
                </a:lnTo>
                <a:lnTo>
                  <a:pt x="1742186" y="139700"/>
                </a:lnTo>
                <a:lnTo>
                  <a:pt x="1723770" y="127000"/>
                </a:lnTo>
                <a:lnTo>
                  <a:pt x="1703705" y="101600"/>
                </a:lnTo>
                <a:lnTo>
                  <a:pt x="1681353" y="88900"/>
                </a:lnTo>
                <a:lnTo>
                  <a:pt x="1669923" y="76200"/>
                </a:lnTo>
                <a:close/>
              </a:path>
              <a:path w="1845310" h="1981200">
                <a:moveTo>
                  <a:pt x="216789" y="63500"/>
                </a:moveTo>
                <a:lnTo>
                  <a:pt x="200152" y="63500"/>
                </a:lnTo>
                <a:lnTo>
                  <a:pt x="187960" y="76200"/>
                </a:lnTo>
                <a:lnTo>
                  <a:pt x="204470" y="76200"/>
                </a:lnTo>
                <a:lnTo>
                  <a:pt x="216789" y="63500"/>
                </a:lnTo>
                <a:close/>
              </a:path>
              <a:path w="1845310" h="1981200">
                <a:moveTo>
                  <a:pt x="1645666" y="63500"/>
                </a:moveTo>
                <a:lnTo>
                  <a:pt x="1616837" y="63500"/>
                </a:lnTo>
                <a:lnTo>
                  <a:pt x="1629537" y="76200"/>
                </a:lnTo>
                <a:lnTo>
                  <a:pt x="1657858" y="76200"/>
                </a:lnTo>
                <a:lnTo>
                  <a:pt x="1645666" y="63500"/>
                </a:lnTo>
                <a:close/>
              </a:path>
              <a:path w="1845310" h="1981200">
                <a:moveTo>
                  <a:pt x="255143" y="50800"/>
                </a:moveTo>
                <a:lnTo>
                  <a:pt x="225806" y="50800"/>
                </a:lnTo>
                <a:lnTo>
                  <a:pt x="212852" y="63500"/>
                </a:lnTo>
                <a:lnTo>
                  <a:pt x="242189" y="63500"/>
                </a:lnTo>
                <a:lnTo>
                  <a:pt x="255143" y="50800"/>
                </a:lnTo>
                <a:close/>
              </a:path>
              <a:path w="1845310" h="1981200">
                <a:moveTo>
                  <a:pt x="1620012" y="50800"/>
                </a:moveTo>
                <a:lnTo>
                  <a:pt x="1591183" y="50800"/>
                </a:lnTo>
                <a:lnTo>
                  <a:pt x="1604264" y="63500"/>
                </a:lnTo>
                <a:lnTo>
                  <a:pt x="1632966" y="63500"/>
                </a:lnTo>
                <a:lnTo>
                  <a:pt x="1620012" y="50800"/>
                </a:lnTo>
                <a:close/>
              </a:path>
              <a:path w="1845310" h="1981200">
                <a:moveTo>
                  <a:pt x="235966" y="38100"/>
                </a:moveTo>
                <a:lnTo>
                  <a:pt x="168783" y="38100"/>
                </a:lnTo>
                <a:lnTo>
                  <a:pt x="155194" y="50800"/>
                </a:lnTo>
                <a:lnTo>
                  <a:pt x="222250" y="50800"/>
                </a:lnTo>
                <a:lnTo>
                  <a:pt x="235966" y="38100"/>
                </a:lnTo>
                <a:close/>
              </a:path>
              <a:path w="1845310" h="1981200">
                <a:moveTo>
                  <a:pt x="1565529" y="38100"/>
                </a:moveTo>
                <a:lnTo>
                  <a:pt x="266319" y="38100"/>
                </a:lnTo>
                <a:lnTo>
                  <a:pt x="252603" y="50800"/>
                </a:lnTo>
                <a:lnTo>
                  <a:pt x="1579499" y="50800"/>
                </a:lnTo>
                <a:lnTo>
                  <a:pt x="1565529" y="38100"/>
                </a:lnTo>
                <a:close/>
              </a:path>
              <a:path w="1845310" h="1981200">
                <a:moveTo>
                  <a:pt x="1675511" y="38100"/>
                </a:moveTo>
                <a:lnTo>
                  <a:pt x="1609470" y="38100"/>
                </a:lnTo>
                <a:lnTo>
                  <a:pt x="1623059" y="50800"/>
                </a:lnTo>
                <a:lnTo>
                  <a:pt x="1688845" y="50800"/>
                </a:lnTo>
                <a:lnTo>
                  <a:pt x="1675511" y="38100"/>
                </a:lnTo>
                <a:close/>
              </a:path>
              <a:path w="1845310" h="1981200">
                <a:moveTo>
                  <a:pt x="293496" y="25400"/>
                </a:moveTo>
                <a:lnTo>
                  <a:pt x="197104" y="25400"/>
                </a:lnTo>
                <a:lnTo>
                  <a:pt x="182626" y="38100"/>
                </a:lnTo>
                <a:lnTo>
                  <a:pt x="278765" y="38100"/>
                </a:lnTo>
                <a:lnTo>
                  <a:pt x="293496" y="25400"/>
                </a:lnTo>
                <a:close/>
              </a:path>
              <a:path w="1845310" h="1981200">
                <a:moveTo>
                  <a:pt x="1647063" y="25400"/>
                </a:moveTo>
                <a:lnTo>
                  <a:pt x="1551940" y="25400"/>
                </a:lnTo>
                <a:lnTo>
                  <a:pt x="1566671" y="38100"/>
                </a:lnTo>
                <a:lnTo>
                  <a:pt x="1661414" y="38100"/>
                </a:lnTo>
                <a:lnTo>
                  <a:pt x="1647063" y="25400"/>
                </a:lnTo>
                <a:close/>
              </a:path>
              <a:path w="1845310" h="1981200">
                <a:moveTo>
                  <a:pt x="1617218" y="12700"/>
                </a:moveTo>
                <a:lnTo>
                  <a:pt x="226695" y="12700"/>
                </a:lnTo>
                <a:lnTo>
                  <a:pt x="211709" y="25400"/>
                </a:lnTo>
                <a:lnTo>
                  <a:pt x="1632458" y="25400"/>
                </a:lnTo>
                <a:lnTo>
                  <a:pt x="1617218" y="12700"/>
                </a:lnTo>
                <a:close/>
              </a:path>
              <a:path w="1845310" h="1981200">
                <a:moveTo>
                  <a:pt x="1570355" y="0"/>
                </a:moveTo>
                <a:lnTo>
                  <a:pt x="273685" y="0"/>
                </a:lnTo>
                <a:lnTo>
                  <a:pt x="257810" y="12700"/>
                </a:lnTo>
                <a:lnTo>
                  <a:pt x="1586357" y="12700"/>
                </a:lnTo>
                <a:lnTo>
                  <a:pt x="1570355" y="0"/>
                </a:lnTo>
                <a:close/>
              </a:path>
            </a:pathLst>
          </a:custGeom>
          <a:solidFill>
            <a:srgbClr val="3931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243452" y="4819650"/>
            <a:ext cx="130048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Ucuz Enerji 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ihtiyacına  cevap</a:t>
            </a:r>
            <a:r>
              <a:rPr dirty="0" sz="1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veriyor.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91784" y="4288282"/>
            <a:ext cx="1545590" cy="1939289"/>
          </a:xfrm>
          <a:custGeom>
            <a:avLst/>
            <a:gdLst/>
            <a:ahLst/>
            <a:cxnLst/>
            <a:rect l="l" t="t" r="r" b="b"/>
            <a:pathLst>
              <a:path w="1545590" h="1939289">
                <a:moveTo>
                  <a:pt x="1287525" y="0"/>
                </a:moveTo>
                <a:lnTo>
                  <a:pt x="257555" y="0"/>
                </a:lnTo>
                <a:lnTo>
                  <a:pt x="211261" y="4145"/>
                </a:lnTo>
                <a:lnTo>
                  <a:pt x="167688" y="16097"/>
                </a:lnTo>
                <a:lnTo>
                  <a:pt x="127564" y="35131"/>
                </a:lnTo>
                <a:lnTo>
                  <a:pt x="91617" y="60522"/>
                </a:lnTo>
                <a:lnTo>
                  <a:pt x="60575" y="91543"/>
                </a:lnTo>
                <a:lnTo>
                  <a:pt x="35164" y="127470"/>
                </a:lnTo>
                <a:lnTo>
                  <a:pt x="16113" y="167577"/>
                </a:lnTo>
                <a:lnTo>
                  <a:pt x="4149" y="211138"/>
                </a:lnTo>
                <a:lnTo>
                  <a:pt x="0" y="257429"/>
                </a:lnTo>
                <a:lnTo>
                  <a:pt x="0" y="1681594"/>
                </a:lnTo>
                <a:lnTo>
                  <a:pt x="4149" y="1727880"/>
                </a:lnTo>
                <a:lnTo>
                  <a:pt x="16113" y="1771445"/>
                </a:lnTo>
                <a:lnTo>
                  <a:pt x="35164" y="1811561"/>
                </a:lnTo>
                <a:lnTo>
                  <a:pt x="60575" y="1847500"/>
                </a:lnTo>
                <a:lnTo>
                  <a:pt x="91617" y="1878536"/>
                </a:lnTo>
                <a:lnTo>
                  <a:pt x="127564" y="1903942"/>
                </a:lnTo>
                <a:lnTo>
                  <a:pt x="167688" y="1922989"/>
                </a:lnTo>
                <a:lnTo>
                  <a:pt x="211261" y="1934950"/>
                </a:lnTo>
                <a:lnTo>
                  <a:pt x="257555" y="1939099"/>
                </a:lnTo>
                <a:lnTo>
                  <a:pt x="1287525" y="1939099"/>
                </a:lnTo>
                <a:lnTo>
                  <a:pt x="1333820" y="1934950"/>
                </a:lnTo>
                <a:lnTo>
                  <a:pt x="1377393" y="1922989"/>
                </a:lnTo>
                <a:lnTo>
                  <a:pt x="1417517" y="1903942"/>
                </a:lnTo>
                <a:lnTo>
                  <a:pt x="1453464" y="1878536"/>
                </a:lnTo>
                <a:lnTo>
                  <a:pt x="1484506" y="1847500"/>
                </a:lnTo>
                <a:lnTo>
                  <a:pt x="1509917" y="1811561"/>
                </a:lnTo>
                <a:lnTo>
                  <a:pt x="1528968" y="1771445"/>
                </a:lnTo>
                <a:lnTo>
                  <a:pt x="1540932" y="1727880"/>
                </a:lnTo>
                <a:lnTo>
                  <a:pt x="1545082" y="1681594"/>
                </a:lnTo>
                <a:lnTo>
                  <a:pt x="1545082" y="257429"/>
                </a:lnTo>
                <a:lnTo>
                  <a:pt x="1540932" y="211138"/>
                </a:lnTo>
                <a:lnTo>
                  <a:pt x="1528968" y="167577"/>
                </a:lnTo>
                <a:lnTo>
                  <a:pt x="1509917" y="127470"/>
                </a:lnTo>
                <a:lnTo>
                  <a:pt x="1484506" y="91543"/>
                </a:lnTo>
                <a:lnTo>
                  <a:pt x="1453464" y="60522"/>
                </a:lnTo>
                <a:lnTo>
                  <a:pt x="1417517" y="35131"/>
                </a:lnTo>
                <a:lnTo>
                  <a:pt x="1377393" y="16097"/>
                </a:lnTo>
                <a:lnTo>
                  <a:pt x="1333820" y="4145"/>
                </a:lnTo>
                <a:lnTo>
                  <a:pt x="1287525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67782" y="4270247"/>
            <a:ext cx="1593215" cy="1981200"/>
          </a:xfrm>
          <a:custGeom>
            <a:avLst/>
            <a:gdLst/>
            <a:ahLst/>
            <a:cxnLst/>
            <a:rect l="l" t="t" r="r" b="b"/>
            <a:pathLst>
              <a:path w="1593215" h="1981200">
                <a:moveTo>
                  <a:pt x="1395857" y="1968500"/>
                </a:moveTo>
                <a:lnTo>
                  <a:pt x="185419" y="1968500"/>
                </a:lnTo>
                <a:lnTo>
                  <a:pt x="198373" y="1981200"/>
                </a:lnTo>
                <a:lnTo>
                  <a:pt x="1382521" y="1981200"/>
                </a:lnTo>
                <a:lnTo>
                  <a:pt x="1395857" y="1968500"/>
                </a:lnTo>
                <a:close/>
              </a:path>
              <a:path w="1593215" h="1981200">
                <a:moveTo>
                  <a:pt x="1407794" y="12700"/>
                </a:moveTo>
                <a:lnTo>
                  <a:pt x="184276" y="12700"/>
                </a:lnTo>
                <a:lnTo>
                  <a:pt x="170941" y="25400"/>
                </a:lnTo>
                <a:lnTo>
                  <a:pt x="146303" y="38100"/>
                </a:lnTo>
                <a:lnTo>
                  <a:pt x="123189" y="50800"/>
                </a:lnTo>
                <a:lnTo>
                  <a:pt x="101600" y="63500"/>
                </a:lnTo>
                <a:lnTo>
                  <a:pt x="81660" y="88900"/>
                </a:lnTo>
                <a:lnTo>
                  <a:pt x="63753" y="101600"/>
                </a:lnTo>
                <a:lnTo>
                  <a:pt x="33400" y="152400"/>
                </a:lnTo>
                <a:lnTo>
                  <a:pt x="16890" y="190500"/>
                </a:lnTo>
                <a:lnTo>
                  <a:pt x="5714" y="228600"/>
                </a:lnTo>
                <a:lnTo>
                  <a:pt x="380" y="266700"/>
                </a:lnTo>
                <a:lnTo>
                  <a:pt x="0" y="279400"/>
                </a:lnTo>
                <a:lnTo>
                  <a:pt x="0" y="1701800"/>
                </a:lnTo>
                <a:lnTo>
                  <a:pt x="1523" y="1739900"/>
                </a:lnTo>
                <a:lnTo>
                  <a:pt x="9016" y="1778000"/>
                </a:lnTo>
                <a:lnTo>
                  <a:pt x="22605" y="1816100"/>
                </a:lnTo>
                <a:lnTo>
                  <a:pt x="48894" y="1866900"/>
                </a:lnTo>
                <a:lnTo>
                  <a:pt x="65150" y="1879600"/>
                </a:lnTo>
                <a:lnTo>
                  <a:pt x="83312" y="1905000"/>
                </a:lnTo>
                <a:lnTo>
                  <a:pt x="103377" y="1917700"/>
                </a:lnTo>
                <a:lnTo>
                  <a:pt x="125094" y="1943100"/>
                </a:lnTo>
                <a:lnTo>
                  <a:pt x="148462" y="1955800"/>
                </a:lnTo>
                <a:lnTo>
                  <a:pt x="172465" y="1968500"/>
                </a:lnTo>
                <a:lnTo>
                  <a:pt x="1422272" y="1968500"/>
                </a:lnTo>
                <a:lnTo>
                  <a:pt x="1446784" y="1955800"/>
                </a:lnTo>
                <a:lnTo>
                  <a:pt x="218312" y="1955800"/>
                </a:lnTo>
                <a:lnTo>
                  <a:pt x="206375" y="1943100"/>
                </a:lnTo>
                <a:lnTo>
                  <a:pt x="183133" y="1943100"/>
                </a:lnTo>
                <a:lnTo>
                  <a:pt x="160908" y="1930400"/>
                </a:lnTo>
                <a:lnTo>
                  <a:pt x="140080" y="1917700"/>
                </a:lnTo>
                <a:lnTo>
                  <a:pt x="120650" y="1905000"/>
                </a:lnTo>
                <a:lnTo>
                  <a:pt x="102742" y="1879600"/>
                </a:lnTo>
                <a:lnTo>
                  <a:pt x="86487" y="1866900"/>
                </a:lnTo>
                <a:lnTo>
                  <a:pt x="71881" y="1841500"/>
                </a:lnTo>
                <a:lnTo>
                  <a:pt x="59181" y="1828800"/>
                </a:lnTo>
                <a:lnTo>
                  <a:pt x="48513" y="1803400"/>
                </a:lnTo>
                <a:lnTo>
                  <a:pt x="36702" y="1765300"/>
                </a:lnTo>
                <a:lnTo>
                  <a:pt x="30098" y="1727200"/>
                </a:lnTo>
                <a:lnTo>
                  <a:pt x="28828" y="1701800"/>
                </a:lnTo>
                <a:lnTo>
                  <a:pt x="28828" y="279400"/>
                </a:lnTo>
                <a:lnTo>
                  <a:pt x="31750" y="241300"/>
                </a:lnTo>
                <a:lnTo>
                  <a:pt x="40258" y="203200"/>
                </a:lnTo>
                <a:lnTo>
                  <a:pt x="59435" y="165100"/>
                </a:lnTo>
                <a:lnTo>
                  <a:pt x="72135" y="139700"/>
                </a:lnTo>
                <a:lnTo>
                  <a:pt x="86740" y="127000"/>
                </a:lnTo>
                <a:lnTo>
                  <a:pt x="102996" y="101600"/>
                </a:lnTo>
                <a:lnTo>
                  <a:pt x="121030" y="88900"/>
                </a:lnTo>
                <a:lnTo>
                  <a:pt x="140462" y="76200"/>
                </a:lnTo>
                <a:lnTo>
                  <a:pt x="161289" y="63500"/>
                </a:lnTo>
                <a:lnTo>
                  <a:pt x="183514" y="50800"/>
                </a:lnTo>
                <a:lnTo>
                  <a:pt x="194817" y="38100"/>
                </a:lnTo>
                <a:lnTo>
                  <a:pt x="243204" y="38100"/>
                </a:lnTo>
                <a:lnTo>
                  <a:pt x="255777" y="25400"/>
                </a:lnTo>
                <a:lnTo>
                  <a:pt x="1420748" y="25400"/>
                </a:lnTo>
                <a:lnTo>
                  <a:pt x="1407794" y="12700"/>
                </a:lnTo>
                <a:close/>
              </a:path>
              <a:path w="1593215" h="1981200">
                <a:moveTo>
                  <a:pt x="1420748" y="25400"/>
                </a:moveTo>
                <a:lnTo>
                  <a:pt x="1337564" y="25400"/>
                </a:lnTo>
                <a:lnTo>
                  <a:pt x="1350264" y="38100"/>
                </a:lnTo>
                <a:lnTo>
                  <a:pt x="1386839" y="38100"/>
                </a:lnTo>
                <a:lnTo>
                  <a:pt x="1398523" y="50800"/>
                </a:lnTo>
                <a:lnTo>
                  <a:pt x="1410081" y="50800"/>
                </a:lnTo>
                <a:lnTo>
                  <a:pt x="1432178" y="63500"/>
                </a:lnTo>
                <a:lnTo>
                  <a:pt x="1453007" y="76200"/>
                </a:lnTo>
                <a:lnTo>
                  <a:pt x="1472438" y="88900"/>
                </a:lnTo>
                <a:lnTo>
                  <a:pt x="1490471" y="101600"/>
                </a:lnTo>
                <a:lnTo>
                  <a:pt x="1506727" y="127000"/>
                </a:lnTo>
                <a:lnTo>
                  <a:pt x="1521206" y="139700"/>
                </a:lnTo>
                <a:lnTo>
                  <a:pt x="1533906" y="165100"/>
                </a:lnTo>
                <a:lnTo>
                  <a:pt x="1544446" y="177800"/>
                </a:lnTo>
                <a:lnTo>
                  <a:pt x="1549018" y="190500"/>
                </a:lnTo>
                <a:lnTo>
                  <a:pt x="1559178" y="228600"/>
                </a:lnTo>
                <a:lnTo>
                  <a:pt x="1563877" y="266700"/>
                </a:lnTo>
                <a:lnTo>
                  <a:pt x="1564259" y="279400"/>
                </a:lnTo>
                <a:lnTo>
                  <a:pt x="1564259" y="1701800"/>
                </a:lnTo>
                <a:lnTo>
                  <a:pt x="1561338" y="1739900"/>
                </a:lnTo>
                <a:lnTo>
                  <a:pt x="1552828" y="1778000"/>
                </a:lnTo>
                <a:lnTo>
                  <a:pt x="1533651" y="1828800"/>
                </a:lnTo>
                <a:lnTo>
                  <a:pt x="1520951" y="1841500"/>
                </a:lnTo>
                <a:lnTo>
                  <a:pt x="1506473" y="1866900"/>
                </a:lnTo>
                <a:lnTo>
                  <a:pt x="1490090" y="1879600"/>
                </a:lnTo>
                <a:lnTo>
                  <a:pt x="1472184" y="1905000"/>
                </a:lnTo>
                <a:lnTo>
                  <a:pt x="1452625" y="1917700"/>
                </a:lnTo>
                <a:lnTo>
                  <a:pt x="1431797" y="1930400"/>
                </a:lnTo>
                <a:lnTo>
                  <a:pt x="1409699" y="1943100"/>
                </a:lnTo>
                <a:lnTo>
                  <a:pt x="1386713" y="1943100"/>
                </a:lnTo>
                <a:lnTo>
                  <a:pt x="1374647" y="1955800"/>
                </a:lnTo>
                <a:lnTo>
                  <a:pt x="1446784" y="1955800"/>
                </a:lnTo>
                <a:lnTo>
                  <a:pt x="1469897" y="1943100"/>
                </a:lnTo>
                <a:lnTo>
                  <a:pt x="1491488" y="1917700"/>
                </a:lnTo>
                <a:lnTo>
                  <a:pt x="1511426" y="1905000"/>
                </a:lnTo>
                <a:lnTo>
                  <a:pt x="1529588" y="1879600"/>
                </a:lnTo>
                <a:lnTo>
                  <a:pt x="1545589" y="1866900"/>
                </a:lnTo>
                <a:lnTo>
                  <a:pt x="1559687" y="1841500"/>
                </a:lnTo>
                <a:lnTo>
                  <a:pt x="1576196" y="1803400"/>
                </a:lnTo>
                <a:lnTo>
                  <a:pt x="1587499" y="1765300"/>
                </a:lnTo>
                <a:lnTo>
                  <a:pt x="1592707" y="1714500"/>
                </a:lnTo>
                <a:lnTo>
                  <a:pt x="1593088" y="1701800"/>
                </a:lnTo>
                <a:lnTo>
                  <a:pt x="1593088" y="279400"/>
                </a:lnTo>
                <a:lnTo>
                  <a:pt x="1589786" y="241300"/>
                </a:lnTo>
                <a:lnTo>
                  <a:pt x="1580261" y="203200"/>
                </a:lnTo>
                <a:lnTo>
                  <a:pt x="1575689" y="190500"/>
                </a:lnTo>
                <a:lnTo>
                  <a:pt x="1570482" y="165100"/>
                </a:lnTo>
                <a:lnTo>
                  <a:pt x="1558543" y="152400"/>
                </a:lnTo>
                <a:lnTo>
                  <a:pt x="1544319" y="127000"/>
                </a:lnTo>
                <a:lnTo>
                  <a:pt x="1528064" y="101600"/>
                </a:lnTo>
                <a:lnTo>
                  <a:pt x="1509775" y="76200"/>
                </a:lnTo>
                <a:lnTo>
                  <a:pt x="1489710" y="63500"/>
                </a:lnTo>
                <a:lnTo>
                  <a:pt x="1467992" y="50800"/>
                </a:lnTo>
                <a:lnTo>
                  <a:pt x="1444624" y="38100"/>
                </a:lnTo>
                <a:lnTo>
                  <a:pt x="1420748" y="25400"/>
                </a:lnTo>
                <a:close/>
              </a:path>
              <a:path w="1593215" h="1981200">
                <a:moveTo>
                  <a:pt x="233933" y="1930400"/>
                </a:moveTo>
                <a:lnTo>
                  <a:pt x="197612" y="1930400"/>
                </a:lnTo>
                <a:lnTo>
                  <a:pt x="209041" y="1943100"/>
                </a:lnTo>
                <a:lnTo>
                  <a:pt x="245363" y="1943100"/>
                </a:lnTo>
                <a:lnTo>
                  <a:pt x="233933" y="1930400"/>
                </a:lnTo>
                <a:close/>
              </a:path>
              <a:path w="1593215" h="1981200">
                <a:moveTo>
                  <a:pt x="1394840" y="1930400"/>
                </a:moveTo>
                <a:lnTo>
                  <a:pt x="1358138" y="1930400"/>
                </a:lnTo>
                <a:lnTo>
                  <a:pt x="1346581" y="1943100"/>
                </a:lnTo>
                <a:lnTo>
                  <a:pt x="1383664" y="1943100"/>
                </a:lnTo>
                <a:lnTo>
                  <a:pt x="1394840" y="1930400"/>
                </a:lnTo>
                <a:close/>
              </a:path>
              <a:path w="1593215" h="1981200">
                <a:moveTo>
                  <a:pt x="191769" y="63500"/>
                </a:moveTo>
                <a:lnTo>
                  <a:pt x="166369" y="63500"/>
                </a:lnTo>
                <a:lnTo>
                  <a:pt x="146176" y="76200"/>
                </a:lnTo>
                <a:lnTo>
                  <a:pt x="127380" y="88900"/>
                </a:lnTo>
                <a:lnTo>
                  <a:pt x="110108" y="114300"/>
                </a:lnTo>
                <a:lnTo>
                  <a:pt x="94360" y="127000"/>
                </a:lnTo>
                <a:lnTo>
                  <a:pt x="80390" y="139700"/>
                </a:lnTo>
                <a:lnTo>
                  <a:pt x="68071" y="165100"/>
                </a:lnTo>
                <a:lnTo>
                  <a:pt x="57657" y="190500"/>
                </a:lnTo>
                <a:lnTo>
                  <a:pt x="53339" y="203200"/>
                </a:lnTo>
                <a:lnTo>
                  <a:pt x="49529" y="203200"/>
                </a:lnTo>
                <a:lnTo>
                  <a:pt x="41275" y="241300"/>
                </a:lnTo>
                <a:lnTo>
                  <a:pt x="38480" y="279400"/>
                </a:lnTo>
                <a:lnTo>
                  <a:pt x="38480" y="1701800"/>
                </a:lnTo>
                <a:lnTo>
                  <a:pt x="41147" y="1739900"/>
                </a:lnTo>
                <a:lnTo>
                  <a:pt x="49148" y="1778000"/>
                </a:lnTo>
                <a:lnTo>
                  <a:pt x="67437" y="1816100"/>
                </a:lnTo>
                <a:lnTo>
                  <a:pt x="79501" y="1841500"/>
                </a:lnTo>
                <a:lnTo>
                  <a:pt x="93598" y="1854200"/>
                </a:lnTo>
                <a:lnTo>
                  <a:pt x="109092" y="1879600"/>
                </a:lnTo>
                <a:lnTo>
                  <a:pt x="126364" y="1892300"/>
                </a:lnTo>
                <a:lnTo>
                  <a:pt x="145033" y="1905000"/>
                </a:lnTo>
                <a:lnTo>
                  <a:pt x="164972" y="1917700"/>
                </a:lnTo>
                <a:lnTo>
                  <a:pt x="186816" y="1930400"/>
                </a:lnTo>
                <a:lnTo>
                  <a:pt x="200659" y="1930400"/>
                </a:lnTo>
                <a:lnTo>
                  <a:pt x="190372" y="1917700"/>
                </a:lnTo>
                <a:lnTo>
                  <a:pt x="169163" y="1905000"/>
                </a:lnTo>
                <a:lnTo>
                  <a:pt x="150113" y="1905000"/>
                </a:lnTo>
                <a:lnTo>
                  <a:pt x="132206" y="1879600"/>
                </a:lnTo>
                <a:lnTo>
                  <a:pt x="100710" y="1854200"/>
                </a:lnTo>
                <a:lnTo>
                  <a:pt x="75564" y="1816100"/>
                </a:lnTo>
                <a:lnTo>
                  <a:pt x="65912" y="1790700"/>
                </a:lnTo>
                <a:lnTo>
                  <a:pt x="61975" y="1790700"/>
                </a:lnTo>
                <a:lnTo>
                  <a:pt x="52704" y="1752600"/>
                </a:lnTo>
                <a:lnTo>
                  <a:pt x="48259" y="1714500"/>
                </a:lnTo>
                <a:lnTo>
                  <a:pt x="48005" y="1701800"/>
                </a:lnTo>
                <a:lnTo>
                  <a:pt x="48005" y="279400"/>
                </a:lnTo>
                <a:lnTo>
                  <a:pt x="48387" y="266700"/>
                </a:lnTo>
                <a:lnTo>
                  <a:pt x="49275" y="254000"/>
                </a:lnTo>
                <a:lnTo>
                  <a:pt x="50800" y="241300"/>
                </a:lnTo>
                <a:lnTo>
                  <a:pt x="52831" y="228600"/>
                </a:lnTo>
                <a:lnTo>
                  <a:pt x="55498" y="228600"/>
                </a:lnTo>
                <a:lnTo>
                  <a:pt x="58673" y="215900"/>
                </a:lnTo>
                <a:lnTo>
                  <a:pt x="62483" y="203200"/>
                </a:lnTo>
                <a:lnTo>
                  <a:pt x="66547" y="190500"/>
                </a:lnTo>
                <a:lnTo>
                  <a:pt x="76707" y="165100"/>
                </a:lnTo>
                <a:lnTo>
                  <a:pt x="88518" y="152400"/>
                </a:lnTo>
                <a:lnTo>
                  <a:pt x="102107" y="127000"/>
                </a:lnTo>
                <a:lnTo>
                  <a:pt x="117220" y="114300"/>
                </a:lnTo>
                <a:lnTo>
                  <a:pt x="133857" y="101600"/>
                </a:lnTo>
                <a:lnTo>
                  <a:pt x="152018" y="88900"/>
                </a:lnTo>
                <a:lnTo>
                  <a:pt x="171322" y="76200"/>
                </a:lnTo>
                <a:lnTo>
                  <a:pt x="191769" y="63500"/>
                </a:lnTo>
                <a:close/>
              </a:path>
              <a:path w="1593215" h="1981200">
                <a:moveTo>
                  <a:pt x="1428114" y="63500"/>
                </a:moveTo>
                <a:lnTo>
                  <a:pt x="1402968" y="63500"/>
                </a:lnTo>
                <a:lnTo>
                  <a:pt x="1423923" y="76200"/>
                </a:lnTo>
                <a:lnTo>
                  <a:pt x="1443100" y="88900"/>
                </a:lnTo>
                <a:lnTo>
                  <a:pt x="1461008" y="101600"/>
                </a:lnTo>
                <a:lnTo>
                  <a:pt x="1477517" y="114300"/>
                </a:lnTo>
                <a:lnTo>
                  <a:pt x="1492631" y="139700"/>
                </a:lnTo>
                <a:lnTo>
                  <a:pt x="1505839" y="152400"/>
                </a:lnTo>
                <a:lnTo>
                  <a:pt x="1517522" y="177800"/>
                </a:lnTo>
                <a:lnTo>
                  <a:pt x="1527174" y="190500"/>
                </a:lnTo>
                <a:lnTo>
                  <a:pt x="1531239" y="203200"/>
                </a:lnTo>
                <a:lnTo>
                  <a:pt x="1534667" y="215900"/>
                </a:lnTo>
                <a:lnTo>
                  <a:pt x="1537969" y="228600"/>
                </a:lnTo>
                <a:lnTo>
                  <a:pt x="1540510" y="241300"/>
                </a:lnTo>
                <a:lnTo>
                  <a:pt x="1542541" y="241300"/>
                </a:lnTo>
                <a:lnTo>
                  <a:pt x="1543939" y="254000"/>
                </a:lnTo>
                <a:lnTo>
                  <a:pt x="1544827" y="266700"/>
                </a:lnTo>
                <a:lnTo>
                  <a:pt x="1545082" y="279400"/>
                </a:lnTo>
                <a:lnTo>
                  <a:pt x="1545082" y="1701800"/>
                </a:lnTo>
                <a:lnTo>
                  <a:pt x="1542288" y="1739900"/>
                </a:lnTo>
                <a:lnTo>
                  <a:pt x="1534414" y="1778000"/>
                </a:lnTo>
                <a:lnTo>
                  <a:pt x="1516379" y="1816100"/>
                </a:lnTo>
                <a:lnTo>
                  <a:pt x="1504568" y="1841500"/>
                </a:lnTo>
                <a:lnTo>
                  <a:pt x="1491107" y="1854200"/>
                </a:lnTo>
                <a:lnTo>
                  <a:pt x="1475866" y="1866900"/>
                </a:lnTo>
                <a:lnTo>
                  <a:pt x="1459229" y="1892300"/>
                </a:lnTo>
                <a:lnTo>
                  <a:pt x="1441195" y="1905000"/>
                </a:lnTo>
                <a:lnTo>
                  <a:pt x="1421891" y="1917700"/>
                </a:lnTo>
                <a:lnTo>
                  <a:pt x="1401444" y="1917700"/>
                </a:lnTo>
                <a:lnTo>
                  <a:pt x="1391285" y="1930400"/>
                </a:lnTo>
                <a:lnTo>
                  <a:pt x="1405509" y="1930400"/>
                </a:lnTo>
                <a:lnTo>
                  <a:pt x="1426844" y="1917700"/>
                </a:lnTo>
                <a:lnTo>
                  <a:pt x="1465707" y="1892300"/>
                </a:lnTo>
                <a:lnTo>
                  <a:pt x="1498726" y="1866900"/>
                </a:lnTo>
                <a:lnTo>
                  <a:pt x="1512823" y="1841500"/>
                </a:lnTo>
                <a:lnTo>
                  <a:pt x="1525015" y="1828800"/>
                </a:lnTo>
                <a:lnTo>
                  <a:pt x="1539747" y="1790700"/>
                </a:lnTo>
                <a:lnTo>
                  <a:pt x="1549653" y="1752600"/>
                </a:lnTo>
                <a:lnTo>
                  <a:pt x="1554352" y="1714500"/>
                </a:lnTo>
                <a:lnTo>
                  <a:pt x="1554734" y="1701800"/>
                </a:lnTo>
                <a:lnTo>
                  <a:pt x="1554734" y="279400"/>
                </a:lnTo>
                <a:lnTo>
                  <a:pt x="1551939" y="241300"/>
                </a:lnTo>
                <a:lnTo>
                  <a:pt x="1547114" y="215900"/>
                </a:lnTo>
                <a:lnTo>
                  <a:pt x="1543812" y="215900"/>
                </a:lnTo>
                <a:lnTo>
                  <a:pt x="1540128" y="203200"/>
                </a:lnTo>
                <a:lnTo>
                  <a:pt x="1535811" y="190500"/>
                </a:lnTo>
                <a:lnTo>
                  <a:pt x="1525777" y="165100"/>
                </a:lnTo>
                <a:lnTo>
                  <a:pt x="1513586" y="152400"/>
                </a:lnTo>
                <a:lnTo>
                  <a:pt x="1499615" y="127000"/>
                </a:lnTo>
                <a:lnTo>
                  <a:pt x="1483994" y="114300"/>
                </a:lnTo>
                <a:lnTo>
                  <a:pt x="1466722" y="88900"/>
                </a:lnTo>
                <a:lnTo>
                  <a:pt x="1448053" y="76200"/>
                </a:lnTo>
                <a:lnTo>
                  <a:pt x="1428114" y="63500"/>
                </a:lnTo>
                <a:close/>
              </a:path>
              <a:path w="1593215" h="1981200">
                <a:moveTo>
                  <a:pt x="223646" y="50800"/>
                </a:moveTo>
                <a:lnTo>
                  <a:pt x="198246" y="50800"/>
                </a:lnTo>
                <a:lnTo>
                  <a:pt x="187578" y="63500"/>
                </a:lnTo>
                <a:lnTo>
                  <a:pt x="212725" y="63500"/>
                </a:lnTo>
                <a:lnTo>
                  <a:pt x="223646" y="50800"/>
                </a:lnTo>
                <a:close/>
              </a:path>
              <a:path w="1593215" h="1981200">
                <a:moveTo>
                  <a:pt x="1395475" y="50800"/>
                </a:moveTo>
                <a:lnTo>
                  <a:pt x="1370711" y="50800"/>
                </a:lnTo>
                <a:lnTo>
                  <a:pt x="1381506" y="63500"/>
                </a:lnTo>
                <a:lnTo>
                  <a:pt x="1406524" y="63500"/>
                </a:lnTo>
                <a:lnTo>
                  <a:pt x="1395475" y="50800"/>
                </a:lnTo>
                <a:close/>
              </a:path>
              <a:path w="1593215" h="1981200">
                <a:moveTo>
                  <a:pt x="1360932" y="38100"/>
                </a:moveTo>
                <a:lnTo>
                  <a:pt x="232917" y="38100"/>
                </a:lnTo>
                <a:lnTo>
                  <a:pt x="221106" y="50800"/>
                </a:lnTo>
                <a:lnTo>
                  <a:pt x="1372742" y="50800"/>
                </a:lnTo>
                <a:lnTo>
                  <a:pt x="1360932" y="38100"/>
                </a:lnTo>
                <a:close/>
              </a:path>
              <a:path w="1593215" h="1981200">
                <a:moveTo>
                  <a:pt x="1367789" y="0"/>
                </a:moveTo>
                <a:lnTo>
                  <a:pt x="224281" y="0"/>
                </a:lnTo>
                <a:lnTo>
                  <a:pt x="210692" y="12700"/>
                </a:lnTo>
                <a:lnTo>
                  <a:pt x="1381378" y="12700"/>
                </a:lnTo>
                <a:lnTo>
                  <a:pt x="1367789" y="0"/>
                </a:lnTo>
                <a:close/>
              </a:path>
            </a:pathLst>
          </a:custGeom>
          <a:solidFill>
            <a:srgbClr val="3931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622797" y="4682490"/>
            <a:ext cx="108331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İşlem  ba</a:t>
            </a:r>
            <a:r>
              <a:rPr dirty="0" sz="1800" spc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amak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rını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takip 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ederek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530592" y="4288282"/>
            <a:ext cx="1929130" cy="1939289"/>
          </a:xfrm>
          <a:custGeom>
            <a:avLst/>
            <a:gdLst/>
            <a:ahLst/>
            <a:cxnLst/>
            <a:rect l="l" t="t" r="r" b="b"/>
            <a:pathLst>
              <a:path w="1929129" h="1939289">
                <a:moveTo>
                  <a:pt x="1607311" y="0"/>
                </a:moveTo>
                <a:lnTo>
                  <a:pt x="321563" y="0"/>
                </a:lnTo>
                <a:lnTo>
                  <a:pt x="274056" y="3484"/>
                </a:lnTo>
                <a:lnTo>
                  <a:pt x="228709" y="13607"/>
                </a:lnTo>
                <a:lnTo>
                  <a:pt x="186021" y="29871"/>
                </a:lnTo>
                <a:lnTo>
                  <a:pt x="146490" y="51780"/>
                </a:lnTo>
                <a:lnTo>
                  <a:pt x="110614" y="78835"/>
                </a:lnTo>
                <a:lnTo>
                  <a:pt x="78890" y="110542"/>
                </a:lnTo>
                <a:lnTo>
                  <a:pt x="51818" y="146401"/>
                </a:lnTo>
                <a:lnTo>
                  <a:pt x="29894" y="185918"/>
                </a:lnTo>
                <a:lnTo>
                  <a:pt x="13618" y="228593"/>
                </a:lnTo>
                <a:lnTo>
                  <a:pt x="3487" y="273932"/>
                </a:lnTo>
                <a:lnTo>
                  <a:pt x="0" y="321437"/>
                </a:lnTo>
                <a:lnTo>
                  <a:pt x="0" y="1617649"/>
                </a:lnTo>
                <a:lnTo>
                  <a:pt x="3487" y="1665151"/>
                </a:lnTo>
                <a:lnTo>
                  <a:pt x="13618" y="1710489"/>
                </a:lnTo>
                <a:lnTo>
                  <a:pt x="29894" y="1753165"/>
                </a:lnTo>
                <a:lnTo>
                  <a:pt x="51818" y="1792683"/>
                </a:lnTo>
                <a:lnTo>
                  <a:pt x="78890" y="1828545"/>
                </a:lnTo>
                <a:lnTo>
                  <a:pt x="110614" y="1860253"/>
                </a:lnTo>
                <a:lnTo>
                  <a:pt x="146490" y="1887312"/>
                </a:lnTo>
                <a:lnTo>
                  <a:pt x="186021" y="1909223"/>
                </a:lnTo>
                <a:lnTo>
                  <a:pt x="228709" y="1925489"/>
                </a:lnTo>
                <a:lnTo>
                  <a:pt x="274056" y="1935614"/>
                </a:lnTo>
                <a:lnTo>
                  <a:pt x="321563" y="1939099"/>
                </a:lnTo>
                <a:lnTo>
                  <a:pt x="1607311" y="1939099"/>
                </a:lnTo>
                <a:lnTo>
                  <a:pt x="1654816" y="1935614"/>
                </a:lnTo>
                <a:lnTo>
                  <a:pt x="1700155" y="1925489"/>
                </a:lnTo>
                <a:lnTo>
                  <a:pt x="1742830" y="1909223"/>
                </a:lnTo>
                <a:lnTo>
                  <a:pt x="1782347" y="1887312"/>
                </a:lnTo>
                <a:lnTo>
                  <a:pt x="1818206" y="1860253"/>
                </a:lnTo>
                <a:lnTo>
                  <a:pt x="1849913" y="1828545"/>
                </a:lnTo>
                <a:lnTo>
                  <a:pt x="1876968" y="1792683"/>
                </a:lnTo>
                <a:lnTo>
                  <a:pt x="1898877" y="1753165"/>
                </a:lnTo>
                <a:lnTo>
                  <a:pt x="1915141" y="1710489"/>
                </a:lnTo>
                <a:lnTo>
                  <a:pt x="1925264" y="1665151"/>
                </a:lnTo>
                <a:lnTo>
                  <a:pt x="1928749" y="1617649"/>
                </a:lnTo>
                <a:lnTo>
                  <a:pt x="1928749" y="321437"/>
                </a:lnTo>
                <a:lnTo>
                  <a:pt x="1925264" y="273932"/>
                </a:lnTo>
                <a:lnTo>
                  <a:pt x="1915141" y="228593"/>
                </a:lnTo>
                <a:lnTo>
                  <a:pt x="1898877" y="185918"/>
                </a:lnTo>
                <a:lnTo>
                  <a:pt x="1876968" y="146401"/>
                </a:lnTo>
                <a:lnTo>
                  <a:pt x="1849913" y="110542"/>
                </a:lnTo>
                <a:lnTo>
                  <a:pt x="1818206" y="78835"/>
                </a:lnTo>
                <a:lnTo>
                  <a:pt x="1782347" y="51780"/>
                </a:lnTo>
                <a:lnTo>
                  <a:pt x="1742830" y="29871"/>
                </a:lnTo>
                <a:lnTo>
                  <a:pt x="1700155" y="13607"/>
                </a:lnTo>
                <a:lnTo>
                  <a:pt x="1654816" y="3484"/>
                </a:lnTo>
                <a:lnTo>
                  <a:pt x="16073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506716" y="4270247"/>
            <a:ext cx="1976755" cy="1981200"/>
          </a:xfrm>
          <a:custGeom>
            <a:avLst/>
            <a:gdLst/>
            <a:ahLst/>
            <a:cxnLst/>
            <a:rect l="l" t="t" r="r" b="b"/>
            <a:pathLst>
              <a:path w="1976754" h="1981200">
                <a:moveTo>
                  <a:pt x="1734565" y="1968500"/>
                </a:moveTo>
                <a:lnTo>
                  <a:pt x="243204" y="1968500"/>
                </a:lnTo>
                <a:lnTo>
                  <a:pt x="259841" y="1981200"/>
                </a:lnTo>
                <a:lnTo>
                  <a:pt x="1718055" y="1981200"/>
                </a:lnTo>
                <a:lnTo>
                  <a:pt x="1734565" y="1968500"/>
                </a:lnTo>
                <a:close/>
              </a:path>
              <a:path w="1976754" h="1981200">
                <a:moveTo>
                  <a:pt x="1766315" y="1955800"/>
                </a:moveTo>
                <a:lnTo>
                  <a:pt x="211581" y="1955800"/>
                </a:lnTo>
                <a:lnTo>
                  <a:pt x="227202" y="1968500"/>
                </a:lnTo>
                <a:lnTo>
                  <a:pt x="1750440" y="1968500"/>
                </a:lnTo>
                <a:lnTo>
                  <a:pt x="1766315" y="1955800"/>
                </a:lnTo>
                <a:close/>
              </a:path>
              <a:path w="1976754" h="1981200">
                <a:moveTo>
                  <a:pt x="266191" y="1943100"/>
                </a:moveTo>
                <a:lnTo>
                  <a:pt x="181355" y="1943100"/>
                </a:lnTo>
                <a:lnTo>
                  <a:pt x="196087" y="1955800"/>
                </a:lnTo>
                <a:lnTo>
                  <a:pt x="281431" y="1955800"/>
                </a:lnTo>
                <a:lnTo>
                  <a:pt x="266191" y="1943100"/>
                </a:lnTo>
                <a:close/>
              </a:path>
              <a:path w="1976754" h="1981200">
                <a:moveTo>
                  <a:pt x="1796541" y="1943100"/>
                </a:moveTo>
                <a:lnTo>
                  <a:pt x="1710181" y="1943100"/>
                </a:lnTo>
                <a:lnTo>
                  <a:pt x="1694941" y="1955800"/>
                </a:lnTo>
                <a:lnTo>
                  <a:pt x="1781428" y="1955800"/>
                </a:lnTo>
                <a:lnTo>
                  <a:pt x="1796541" y="1943100"/>
                </a:lnTo>
                <a:close/>
              </a:path>
              <a:path w="1976754" h="1981200">
                <a:moveTo>
                  <a:pt x="194563" y="63500"/>
                </a:moveTo>
                <a:lnTo>
                  <a:pt x="138175" y="63500"/>
                </a:lnTo>
                <a:lnTo>
                  <a:pt x="124713" y="76200"/>
                </a:lnTo>
                <a:lnTo>
                  <a:pt x="78485" y="127000"/>
                </a:lnTo>
                <a:lnTo>
                  <a:pt x="49783" y="165100"/>
                </a:lnTo>
                <a:lnTo>
                  <a:pt x="26797" y="215900"/>
                </a:lnTo>
                <a:lnTo>
                  <a:pt x="20700" y="228600"/>
                </a:lnTo>
                <a:lnTo>
                  <a:pt x="15366" y="241300"/>
                </a:lnTo>
                <a:lnTo>
                  <a:pt x="10667" y="254000"/>
                </a:lnTo>
                <a:lnTo>
                  <a:pt x="6857" y="279400"/>
                </a:lnTo>
                <a:lnTo>
                  <a:pt x="3809" y="292100"/>
                </a:lnTo>
                <a:lnTo>
                  <a:pt x="1650" y="304800"/>
                </a:lnTo>
                <a:lnTo>
                  <a:pt x="380" y="330200"/>
                </a:lnTo>
                <a:lnTo>
                  <a:pt x="0" y="342900"/>
                </a:lnTo>
                <a:lnTo>
                  <a:pt x="0" y="1638300"/>
                </a:lnTo>
                <a:lnTo>
                  <a:pt x="380" y="1663700"/>
                </a:lnTo>
                <a:lnTo>
                  <a:pt x="1777" y="1676400"/>
                </a:lnTo>
                <a:lnTo>
                  <a:pt x="4063" y="1689100"/>
                </a:lnTo>
                <a:lnTo>
                  <a:pt x="7111" y="1714500"/>
                </a:lnTo>
                <a:lnTo>
                  <a:pt x="10922" y="1727200"/>
                </a:lnTo>
                <a:lnTo>
                  <a:pt x="15748" y="1739900"/>
                </a:lnTo>
                <a:lnTo>
                  <a:pt x="21081" y="1765300"/>
                </a:lnTo>
                <a:lnTo>
                  <a:pt x="27304" y="1778000"/>
                </a:lnTo>
                <a:lnTo>
                  <a:pt x="34289" y="1790700"/>
                </a:lnTo>
                <a:lnTo>
                  <a:pt x="41909" y="1803400"/>
                </a:lnTo>
                <a:lnTo>
                  <a:pt x="50291" y="1816100"/>
                </a:lnTo>
                <a:lnTo>
                  <a:pt x="59308" y="1841500"/>
                </a:lnTo>
                <a:lnTo>
                  <a:pt x="68960" y="1854200"/>
                </a:lnTo>
                <a:lnTo>
                  <a:pt x="79628" y="1866900"/>
                </a:lnTo>
                <a:lnTo>
                  <a:pt x="101853" y="1892300"/>
                </a:lnTo>
                <a:lnTo>
                  <a:pt x="125983" y="1905000"/>
                </a:lnTo>
                <a:lnTo>
                  <a:pt x="139191" y="1917700"/>
                </a:lnTo>
                <a:lnTo>
                  <a:pt x="152780" y="1930400"/>
                </a:lnTo>
                <a:lnTo>
                  <a:pt x="166624" y="1943100"/>
                </a:lnTo>
                <a:lnTo>
                  <a:pt x="236474" y="1943100"/>
                </a:lnTo>
                <a:lnTo>
                  <a:pt x="221995" y="1930400"/>
                </a:lnTo>
                <a:lnTo>
                  <a:pt x="208025" y="1930400"/>
                </a:lnTo>
                <a:lnTo>
                  <a:pt x="194309" y="1917700"/>
                </a:lnTo>
                <a:lnTo>
                  <a:pt x="181101" y="1917700"/>
                </a:lnTo>
                <a:lnTo>
                  <a:pt x="168275" y="1905000"/>
                </a:lnTo>
                <a:lnTo>
                  <a:pt x="155828" y="1892300"/>
                </a:lnTo>
                <a:lnTo>
                  <a:pt x="143890" y="1892300"/>
                </a:lnTo>
                <a:lnTo>
                  <a:pt x="100964" y="1841500"/>
                </a:lnTo>
                <a:lnTo>
                  <a:pt x="74549" y="1803400"/>
                </a:lnTo>
                <a:lnTo>
                  <a:pt x="53593" y="1765300"/>
                </a:lnTo>
                <a:lnTo>
                  <a:pt x="38607" y="1727200"/>
                </a:lnTo>
                <a:lnTo>
                  <a:pt x="35178" y="1701800"/>
                </a:lnTo>
                <a:lnTo>
                  <a:pt x="32384" y="1689100"/>
                </a:lnTo>
                <a:lnTo>
                  <a:pt x="30352" y="1676400"/>
                </a:lnTo>
                <a:lnTo>
                  <a:pt x="29082" y="1663700"/>
                </a:lnTo>
                <a:lnTo>
                  <a:pt x="28701" y="1638300"/>
                </a:lnTo>
                <a:lnTo>
                  <a:pt x="28701" y="342900"/>
                </a:lnTo>
                <a:lnTo>
                  <a:pt x="29082" y="330200"/>
                </a:lnTo>
                <a:lnTo>
                  <a:pt x="30352" y="317500"/>
                </a:lnTo>
                <a:lnTo>
                  <a:pt x="32384" y="292100"/>
                </a:lnTo>
                <a:lnTo>
                  <a:pt x="43052" y="254000"/>
                </a:lnTo>
                <a:lnTo>
                  <a:pt x="53593" y="228600"/>
                </a:lnTo>
                <a:lnTo>
                  <a:pt x="60070" y="203200"/>
                </a:lnTo>
                <a:lnTo>
                  <a:pt x="82803" y="165100"/>
                </a:lnTo>
                <a:lnTo>
                  <a:pt x="121665" y="127000"/>
                </a:lnTo>
                <a:lnTo>
                  <a:pt x="144144" y="101600"/>
                </a:lnTo>
                <a:lnTo>
                  <a:pt x="156082" y="88900"/>
                </a:lnTo>
                <a:lnTo>
                  <a:pt x="168401" y="88900"/>
                </a:lnTo>
                <a:lnTo>
                  <a:pt x="181355" y="76200"/>
                </a:lnTo>
                <a:lnTo>
                  <a:pt x="194563" y="63500"/>
                </a:lnTo>
                <a:close/>
              </a:path>
              <a:path w="1976754" h="1981200">
                <a:moveTo>
                  <a:pt x="299592" y="1930400"/>
                </a:moveTo>
                <a:lnTo>
                  <a:pt x="253745" y="1930400"/>
                </a:lnTo>
                <a:lnTo>
                  <a:pt x="268350" y="1943100"/>
                </a:lnTo>
                <a:lnTo>
                  <a:pt x="314325" y="1943100"/>
                </a:lnTo>
                <a:lnTo>
                  <a:pt x="299592" y="1930400"/>
                </a:lnTo>
                <a:close/>
              </a:path>
              <a:path w="1976754" h="1981200">
                <a:moveTo>
                  <a:pt x="1722247" y="1930400"/>
                </a:moveTo>
                <a:lnTo>
                  <a:pt x="1675891" y="1930400"/>
                </a:lnTo>
                <a:lnTo>
                  <a:pt x="1660905" y="1943100"/>
                </a:lnTo>
                <a:lnTo>
                  <a:pt x="1707514" y="1943100"/>
                </a:lnTo>
                <a:lnTo>
                  <a:pt x="1722247" y="1930400"/>
                </a:lnTo>
                <a:close/>
              </a:path>
              <a:path w="1976754" h="1981200">
                <a:moveTo>
                  <a:pt x="1837435" y="63500"/>
                </a:moveTo>
                <a:lnTo>
                  <a:pt x="1782317" y="63500"/>
                </a:lnTo>
                <a:lnTo>
                  <a:pt x="1808352" y="88900"/>
                </a:lnTo>
                <a:lnTo>
                  <a:pt x="1820672" y="88900"/>
                </a:lnTo>
                <a:lnTo>
                  <a:pt x="1832736" y="101600"/>
                </a:lnTo>
                <a:lnTo>
                  <a:pt x="1855342" y="127000"/>
                </a:lnTo>
                <a:lnTo>
                  <a:pt x="1875662" y="139700"/>
                </a:lnTo>
                <a:lnTo>
                  <a:pt x="1885060" y="152400"/>
                </a:lnTo>
                <a:lnTo>
                  <a:pt x="1909699" y="190500"/>
                </a:lnTo>
                <a:lnTo>
                  <a:pt x="1923033" y="228600"/>
                </a:lnTo>
                <a:lnTo>
                  <a:pt x="1928622" y="241300"/>
                </a:lnTo>
                <a:lnTo>
                  <a:pt x="1941449" y="279400"/>
                </a:lnTo>
                <a:lnTo>
                  <a:pt x="1946275" y="317500"/>
                </a:lnTo>
                <a:lnTo>
                  <a:pt x="1947544" y="330200"/>
                </a:lnTo>
                <a:lnTo>
                  <a:pt x="1947799" y="342900"/>
                </a:lnTo>
                <a:lnTo>
                  <a:pt x="1947799" y="1638300"/>
                </a:lnTo>
                <a:lnTo>
                  <a:pt x="1947417" y="1663700"/>
                </a:lnTo>
                <a:lnTo>
                  <a:pt x="1946275" y="1676400"/>
                </a:lnTo>
                <a:lnTo>
                  <a:pt x="1944242" y="1689100"/>
                </a:lnTo>
                <a:lnTo>
                  <a:pt x="1941322" y="1701800"/>
                </a:lnTo>
                <a:lnTo>
                  <a:pt x="1937892" y="1727200"/>
                </a:lnTo>
                <a:lnTo>
                  <a:pt x="1922906" y="1765300"/>
                </a:lnTo>
                <a:lnTo>
                  <a:pt x="1901952" y="1803400"/>
                </a:lnTo>
                <a:lnTo>
                  <a:pt x="1875408" y="1841500"/>
                </a:lnTo>
                <a:lnTo>
                  <a:pt x="1832482" y="1892300"/>
                </a:lnTo>
                <a:lnTo>
                  <a:pt x="1820544" y="1892300"/>
                </a:lnTo>
                <a:lnTo>
                  <a:pt x="1808099" y="1905000"/>
                </a:lnTo>
                <a:lnTo>
                  <a:pt x="1795272" y="1917700"/>
                </a:lnTo>
                <a:lnTo>
                  <a:pt x="1782063" y="1917700"/>
                </a:lnTo>
                <a:lnTo>
                  <a:pt x="1768348" y="1930400"/>
                </a:lnTo>
                <a:lnTo>
                  <a:pt x="1754377" y="1930400"/>
                </a:lnTo>
                <a:lnTo>
                  <a:pt x="1739900" y="1943100"/>
                </a:lnTo>
                <a:lnTo>
                  <a:pt x="1810765" y="1943100"/>
                </a:lnTo>
                <a:lnTo>
                  <a:pt x="1824862" y="1930400"/>
                </a:lnTo>
                <a:lnTo>
                  <a:pt x="1851786" y="1905000"/>
                </a:lnTo>
                <a:lnTo>
                  <a:pt x="1876170" y="1879600"/>
                </a:lnTo>
                <a:lnTo>
                  <a:pt x="1898014" y="1866900"/>
                </a:lnTo>
                <a:lnTo>
                  <a:pt x="1908428" y="1854200"/>
                </a:lnTo>
                <a:lnTo>
                  <a:pt x="1918080" y="1828800"/>
                </a:lnTo>
                <a:lnTo>
                  <a:pt x="1926843" y="1816100"/>
                </a:lnTo>
                <a:lnTo>
                  <a:pt x="1949830" y="1778000"/>
                </a:lnTo>
                <a:lnTo>
                  <a:pt x="1961260" y="1739900"/>
                </a:lnTo>
                <a:lnTo>
                  <a:pt x="1965959" y="1727200"/>
                </a:lnTo>
                <a:lnTo>
                  <a:pt x="1969642" y="1714500"/>
                </a:lnTo>
                <a:lnTo>
                  <a:pt x="1972690" y="1689100"/>
                </a:lnTo>
                <a:lnTo>
                  <a:pt x="1974977" y="1676400"/>
                </a:lnTo>
                <a:lnTo>
                  <a:pt x="1976247" y="1663700"/>
                </a:lnTo>
                <a:lnTo>
                  <a:pt x="1976627" y="1638300"/>
                </a:lnTo>
                <a:lnTo>
                  <a:pt x="1976627" y="342900"/>
                </a:lnTo>
                <a:lnTo>
                  <a:pt x="1976247" y="330200"/>
                </a:lnTo>
                <a:lnTo>
                  <a:pt x="1974850" y="304800"/>
                </a:lnTo>
                <a:lnTo>
                  <a:pt x="1972563" y="292100"/>
                </a:lnTo>
                <a:lnTo>
                  <a:pt x="1969515" y="279400"/>
                </a:lnTo>
                <a:lnTo>
                  <a:pt x="1965578" y="254000"/>
                </a:lnTo>
                <a:lnTo>
                  <a:pt x="1960879" y="241300"/>
                </a:lnTo>
                <a:lnTo>
                  <a:pt x="1955545" y="228600"/>
                </a:lnTo>
                <a:lnTo>
                  <a:pt x="1949195" y="215900"/>
                </a:lnTo>
                <a:lnTo>
                  <a:pt x="1942337" y="190500"/>
                </a:lnTo>
                <a:lnTo>
                  <a:pt x="1917318" y="152400"/>
                </a:lnTo>
                <a:lnTo>
                  <a:pt x="1874647" y="101600"/>
                </a:lnTo>
                <a:lnTo>
                  <a:pt x="1850516" y="76200"/>
                </a:lnTo>
                <a:lnTo>
                  <a:pt x="1837435" y="63500"/>
                </a:lnTo>
                <a:close/>
              </a:path>
              <a:path w="1976754" h="1981200">
                <a:moveTo>
                  <a:pt x="242697" y="1917700"/>
                </a:moveTo>
                <a:lnTo>
                  <a:pt x="212089" y="1917700"/>
                </a:lnTo>
                <a:lnTo>
                  <a:pt x="225425" y="1930400"/>
                </a:lnTo>
                <a:lnTo>
                  <a:pt x="256412" y="1930400"/>
                </a:lnTo>
                <a:lnTo>
                  <a:pt x="242697" y="1917700"/>
                </a:lnTo>
                <a:close/>
              </a:path>
              <a:path w="1976754" h="1981200">
                <a:moveTo>
                  <a:pt x="1764029" y="1917700"/>
                </a:moveTo>
                <a:lnTo>
                  <a:pt x="1732914" y="1917700"/>
                </a:lnTo>
                <a:lnTo>
                  <a:pt x="1719072" y="1930400"/>
                </a:lnTo>
                <a:lnTo>
                  <a:pt x="1750313" y="1930400"/>
                </a:lnTo>
                <a:lnTo>
                  <a:pt x="1764029" y="1917700"/>
                </a:lnTo>
                <a:close/>
              </a:path>
              <a:path w="1976754" h="1981200">
                <a:moveTo>
                  <a:pt x="190753" y="1892300"/>
                </a:moveTo>
                <a:lnTo>
                  <a:pt x="173354" y="1892300"/>
                </a:lnTo>
                <a:lnTo>
                  <a:pt x="185927" y="1905000"/>
                </a:lnTo>
                <a:lnTo>
                  <a:pt x="198627" y="1917700"/>
                </a:lnTo>
                <a:lnTo>
                  <a:pt x="228980" y="1917700"/>
                </a:lnTo>
                <a:lnTo>
                  <a:pt x="216026" y="1905000"/>
                </a:lnTo>
                <a:lnTo>
                  <a:pt x="202945" y="1905000"/>
                </a:lnTo>
                <a:lnTo>
                  <a:pt x="190753" y="1892300"/>
                </a:lnTo>
                <a:close/>
              </a:path>
              <a:path w="1976754" h="1981200">
                <a:moveTo>
                  <a:pt x="1802510" y="1892300"/>
                </a:moveTo>
                <a:lnTo>
                  <a:pt x="1784984" y="1892300"/>
                </a:lnTo>
                <a:lnTo>
                  <a:pt x="1772411" y="1905000"/>
                </a:lnTo>
                <a:lnTo>
                  <a:pt x="1759711" y="1905000"/>
                </a:lnTo>
                <a:lnTo>
                  <a:pt x="1746377" y="1917700"/>
                </a:lnTo>
                <a:lnTo>
                  <a:pt x="1777237" y="1917700"/>
                </a:lnTo>
                <a:lnTo>
                  <a:pt x="1790191" y="1905000"/>
                </a:lnTo>
                <a:lnTo>
                  <a:pt x="1802510" y="1892300"/>
                </a:lnTo>
                <a:close/>
              </a:path>
              <a:path w="1976754" h="1981200">
                <a:moveTo>
                  <a:pt x="191642" y="88900"/>
                </a:moveTo>
                <a:lnTo>
                  <a:pt x="173989" y="88900"/>
                </a:lnTo>
                <a:lnTo>
                  <a:pt x="162051" y="101600"/>
                </a:lnTo>
                <a:lnTo>
                  <a:pt x="150622" y="114300"/>
                </a:lnTo>
                <a:lnTo>
                  <a:pt x="128777" y="127000"/>
                </a:lnTo>
                <a:lnTo>
                  <a:pt x="99440" y="165100"/>
                </a:lnTo>
                <a:lnTo>
                  <a:pt x="75564" y="203200"/>
                </a:lnTo>
                <a:lnTo>
                  <a:pt x="57150" y="241300"/>
                </a:lnTo>
                <a:lnTo>
                  <a:pt x="44703" y="279400"/>
                </a:lnTo>
                <a:lnTo>
                  <a:pt x="41909" y="304800"/>
                </a:lnTo>
                <a:lnTo>
                  <a:pt x="39877" y="317500"/>
                </a:lnTo>
                <a:lnTo>
                  <a:pt x="38734" y="330200"/>
                </a:lnTo>
                <a:lnTo>
                  <a:pt x="38353" y="342900"/>
                </a:lnTo>
                <a:lnTo>
                  <a:pt x="38353" y="1638300"/>
                </a:lnTo>
                <a:lnTo>
                  <a:pt x="39877" y="1676400"/>
                </a:lnTo>
                <a:lnTo>
                  <a:pt x="47878" y="1714500"/>
                </a:lnTo>
                <a:lnTo>
                  <a:pt x="52069" y="1727200"/>
                </a:lnTo>
                <a:lnTo>
                  <a:pt x="56895" y="1752600"/>
                </a:lnTo>
                <a:lnTo>
                  <a:pt x="75183" y="1790700"/>
                </a:lnTo>
                <a:lnTo>
                  <a:pt x="99059" y="1828800"/>
                </a:lnTo>
                <a:lnTo>
                  <a:pt x="127761" y="1854200"/>
                </a:lnTo>
                <a:lnTo>
                  <a:pt x="149859" y="1879600"/>
                </a:lnTo>
                <a:lnTo>
                  <a:pt x="161416" y="1892300"/>
                </a:lnTo>
                <a:lnTo>
                  <a:pt x="178561" y="1892300"/>
                </a:lnTo>
                <a:lnTo>
                  <a:pt x="167004" y="1879600"/>
                </a:lnTo>
                <a:lnTo>
                  <a:pt x="155828" y="1866900"/>
                </a:lnTo>
                <a:lnTo>
                  <a:pt x="115188" y="1828800"/>
                </a:lnTo>
                <a:lnTo>
                  <a:pt x="90804" y="1790700"/>
                </a:lnTo>
                <a:lnTo>
                  <a:pt x="70992" y="1752600"/>
                </a:lnTo>
                <a:lnTo>
                  <a:pt x="57150" y="1714500"/>
                </a:lnTo>
                <a:lnTo>
                  <a:pt x="49402" y="1676400"/>
                </a:lnTo>
                <a:lnTo>
                  <a:pt x="47878" y="1638300"/>
                </a:lnTo>
                <a:lnTo>
                  <a:pt x="47878" y="342900"/>
                </a:lnTo>
                <a:lnTo>
                  <a:pt x="48259" y="330200"/>
                </a:lnTo>
                <a:lnTo>
                  <a:pt x="49529" y="317500"/>
                </a:lnTo>
                <a:lnTo>
                  <a:pt x="51434" y="304800"/>
                </a:lnTo>
                <a:lnTo>
                  <a:pt x="54101" y="279400"/>
                </a:lnTo>
                <a:lnTo>
                  <a:pt x="66166" y="241300"/>
                </a:lnTo>
                <a:lnTo>
                  <a:pt x="84074" y="203200"/>
                </a:lnTo>
                <a:lnTo>
                  <a:pt x="107314" y="165100"/>
                </a:lnTo>
                <a:lnTo>
                  <a:pt x="135889" y="139700"/>
                </a:lnTo>
                <a:lnTo>
                  <a:pt x="157099" y="114300"/>
                </a:lnTo>
                <a:lnTo>
                  <a:pt x="168020" y="101600"/>
                </a:lnTo>
                <a:lnTo>
                  <a:pt x="179577" y="101600"/>
                </a:lnTo>
                <a:lnTo>
                  <a:pt x="191642" y="88900"/>
                </a:lnTo>
                <a:close/>
              </a:path>
              <a:path w="1976754" h="1981200">
                <a:moveTo>
                  <a:pt x="1803145" y="88900"/>
                </a:moveTo>
                <a:lnTo>
                  <a:pt x="1785747" y="88900"/>
                </a:lnTo>
                <a:lnTo>
                  <a:pt x="1798065" y="101600"/>
                </a:lnTo>
                <a:lnTo>
                  <a:pt x="1809623" y="101600"/>
                </a:lnTo>
                <a:lnTo>
                  <a:pt x="1820799" y="114300"/>
                </a:lnTo>
                <a:lnTo>
                  <a:pt x="1842388" y="139700"/>
                </a:lnTo>
                <a:lnTo>
                  <a:pt x="1861438" y="152400"/>
                </a:lnTo>
                <a:lnTo>
                  <a:pt x="1869948" y="165100"/>
                </a:lnTo>
                <a:lnTo>
                  <a:pt x="1893188" y="203200"/>
                </a:lnTo>
                <a:lnTo>
                  <a:pt x="1910714" y="241300"/>
                </a:lnTo>
                <a:lnTo>
                  <a:pt x="1922652" y="292100"/>
                </a:lnTo>
                <a:lnTo>
                  <a:pt x="1925319" y="304800"/>
                </a:lnTo>
                <a:lnTo>
                  <a:pt x="1927225" y="317500"/>
                </a:lnTo>
                <a:lnTo>
                  <a:pt x="1928367" y="330200"/>
                </a:lnTo>
                <a:lnTo>
                  <a:pt x="1928622" y="342900"/>
                </a:lnTo>
                <a:lnTo>
                  <a:pt x="1928622" y="1638300"/>
                </a:lnTo>
                <a:lnTo>
                  <a:pt x="1927098" y="1676400"/>
                </a:lnTo>
                <a:lnTo>
                  <a:pt x="1919097" y="1714500"/>
                </a:lnTo>
                <a:lnTo>
                  <a:pt x="1905000" y="1752600"/>
                </a:lnTo>
                <a:lnTo>
                  <a:pt x="1899157" y="1765300"/>
                </a:lnTo>
                <a:lnTo>
                  <a:pt x="1892427" y="1790700"/>
                </a:lnTo>
                <a:lnTo>
                  <a:pt x="1885314" y="1790700"/>
                </a:lnTo>
                <a:lnTo>
                  <a:pt x="1877567" y="1803400"/>
                </a:lnTo>
                <a:lnTo>
                  <a:pt x="1869312" y="1816100"/>
                </a:lnTo>
                <a:lnTo>
                  <a:pt x="1860423" y="1828800"/>
                </a:lnTo>
                <a:lnTo>
                  <a:pt x="1840737" y="1854200"/>
                </a:lnTo>
                <a:lnTo>
                  <a:pt x="1819528" y="1866900"/>
                </a:lnTo>
                <a:lnTo>
                  <a:pt x="1808606" y="1879600"/>
                </a:lnTo>
                <a:lnTo>
                  <a:pt x="1797050" y="1892300"/>
                </a:lnTo>
                <a:lnTo>
                  <a:pt x="1814576" y="1892300"/>
                </a:lnTo>
                <a:lnTo>
                  <a:pt x="1826005" y="1879600"/>
                </a:lnTo>
                <a:lnTo>
                  <a:pt x="1847850" y="1854200"/>
                </a:lnTo>
                <a:lnTo>
                  <a:pt x="1867915" y="1841500"/>
                </a:lnTo>
                <a:lnTo>
                  <a:pt x="1893569" y="1803400"/>
                </a:lnTo>
                <a:lnTo>
                  <a:pt x="1914016" y="1765300"/>
                </a:lnTo>
                <a:lnTo>
                  <a:pt x="1928494" y="1714500"/>
                </a:lnTo>
                <a:lnTo>
                  <a:pt x="1931924" y="1701800"/>
                </a:lnTo>
                <a:lnTo>
                  <a:pt x="1934717" y="1689100"/>
                </a:lnTo>
                <a:lnTo>
                  <a:pt x="1936623" y="1676400"/>
                </a:lnTo>
                <a:lnTo>
                  <a:pt x="1937892" y="1663700"/>
                </a:lnTo>
                <a:lnTo>
                  <a:pt x="1938274" y="1638300"/>
                </a:lnTo>
                <a:lnTo>
                  <a:pt x="1938274" y="342900"/>
                </a:lnTo>
                <a:lnTo>
                  <a:pt x="1937892" y="330200"/>
                </a:lnTo>
                <a:lnTo>
                  <a:pt x="1936750" y="317500"/>
                </a:lnTo>
                <a:lnTo>
                  <a:pt x="1934717" y="304800"/>
                </a:lnTo>
                <a:lnTo>
                  <a:pt x="1932051" y="279400"/>
                </a:lnTo>
                <a:lnTo>
                  <a:pt x="1919731" y="241300"/>
                </a:lnTo>
                <a:lnTo>
                  <a:pt x="1901443" y="203200"/>
                </a:lnTo>
                <a:lnTo>
                  <a:pt x="1877567" y="165100"/>
                </a:lnTo>
                <a:lnTo>
                  <a:pt x="1848865" y="127000"/>
                </a:lnTo>
                <a:lnTo>
                  <a:pt x="1826767" y="114300"/>
                </a:lnTo>
                <a:lnTo>
                  <a:pt x="1815083" y="101600"/>
                </a:lnTo>
                <a:lnTo>
                  <a:pt x="1803145" y="88900"/>
                </a:lnTo>
                <a:close/>
              </a:path>
              <a:path w="1976754" h="1981200">
                <a:moveTo>
                  <a:pt x="243585" y="63500"/>
                </a:moveTo>
                <a:lnTo>
                  <a:pt x="212598" y="63500"/>
                </a:lnTo>
                <a:lnTo>
                  <a:pt x="199389" y="76200"/>
                </a:lnTo>
                <a:lnTo>
                  <a:pt x="186435" y="88900"/>
                </a:lnTo>
                <a:lnTo>
                  <a:pt x="204215" y="88900"/>
                </a:lnTo>
                <a:lnTo>
                  <a:pt x="216915" y="76200"/>
                </a:lnTo>
                <a:lnTo>
                  <a:pt x="230250" y="76200"/>
                </a:lnTo>
                <a:lnTo>
                  <a:pt x="243585" y="63500"/>
                </a:lnTo>
                <a:close/>
              </a:path>
              <a:path w="1976754" h="1981200">
                <a:moveTo>
                  <a:pt x="1764537" y="63500"/>
                </a:moveTo>
                <a:lnTo>
                  <a:pt x="1733930" y="63500"/>
                </a:lnTo>
                <a:lnTo>
                  <a:pt x="1747647" y="76200"/>
                </a:lnTo>
                <a:lnTo>
                  <a:pt x="1760601" y="76200"/>
                </a:lnTo>
                <a:lnTo>
                  <a:pt x="1773554" y="88900"/>
                </a:lnTo>
                <a:lnTo>
                  <a:pt x="1790573" y="88900"/>
                </a:lnTo>
                <a:lnTo>
                  <a:pt x="1777873" y="76200"/>
                </a:lnTo>
                <a:lnTo>
                  <a:pt x="1764537" y="63500"/>
                </a:lnTo>
                <a:close/>
              </a:path>
              <a:path w="1976754" h="1981200">
                <a:moveTo>
                  <a:pt x="251332" y="38100"/>
                </a:moveTo>
                <a:lnTo>
                  <a:pt x="180085" y="38100"/>
                </a:lnTo>
                <a:lnTo>
                  <a:pt x="151764" y="63500"/>
                </a:lnTo>
                <a:lnTo>
                  <a:pt x="208279" y="63500"/>
                </a:lnTo>
                <a:lnTo>
                  <a:pt x="222250" y="50800"/>
                </a:lnTo>
                <a:lnTo>
                  <a:pt x="236600" y="50800"/>
                </a:lnTo>
                <a:lnTo>
                  <a:pt x="251332" y="38100"/>
                </a:lnTo>
                <a:close/>
              </a:path>
              <a:path w="1976754" h="1981200">
                <a:moveTo>
                  <a:pt x="286003" y="50800"/>
                </a:moveTo>
                <a:lnTo>
                  <a:pt x="254380" y="50800"/>
                </a:lnTo>
                <a:lnTo>
                  <a:pt x="240156" y="63500"/>
                </a:lnTo>
                <a:lnTo>
                  <a:pt x="271652" y="63500"/>
                </a:lnTo>
                <a:lnTo>
                  <a:pt x="286003" y="50800"/>
                </a:lnTo>
                <a:close/>
              </a:path>
              <a:path w="1976754" h="1981200">
                <a:moveTo>
                  <a:pt x="1722881" y="50800"/>
                </a:moveTo>
                <a:lnTo>
                  <a:pt x="1691639" y="50800"/>
                </a:lnTo>
                <a:lnTo>
                  <a:pt x="1706117" y="63500"/>
                </a:lnTo>
                <a:lnTo>
                  <a:pt x="1737105" y="63500"/>
                </a:lnTo>
                <a:lnTo>
                  <a:pt x="1722881" y="50800"/>
                </a:lnTo>
                <a:close/>
              </a:path>
              <a:path w="1976754" h="1981200">
                <a:moveTo>
                  <a:pt x="1795272" y="38100"/>
                </a:moveTo>
                <a:lnTo>
                  <a:pt x="1725549" y="38100"/>
                </a:lnTo>
                <a:lnTo>
                  <a:pt x="1740153" y="50800"/>
                </a:lnTo>
                <a:lnTo>
                  <a:pt x="1754631" y="50800"/>
                </a:lnTo>
                <a:lnTo>
                  <a:pt x="1768602" y="63500"/>
                </a:lnTo>
                <a:lnTo>
                  <a:pt x="1823847" y="63500"/>
                </a:lnTo>
                <a:lnTo>
                  <a:pt x="1809877" y="50800"/>
                </a:lnTo>
                <a:lnTo>
                  <a:pt x="1795272" y="38100"/>
                </a:lnTo>
                <a:close/>
              </a:path>
              <a:path w="1976754" h="1981200">
                <a:moveTo>
                  <a:pt x="1678304" y="38100"/>
                </a:moveTo>
                <a:lnTo>
                  <a:pt x="298957" y="38100"/>
                </a:lnTo>
                <a:lnTo>
                  <a:pt x="283844" y="50800"/>
                </a:lnTo>
                <a:lnTo>
                  <a:pt x="1693417" y="50800"/>
                </a:lnTo>
                <a:lnTo>
                  <a:pt x="1678304" y="38100"/>
                </a:lnTo>
                <a:close/>
              </a:path>
              <a:path w="1976754" h="1981200">
                <a:moveTo>
                  <a:pt x="313181" y="25400"/>
                </a:moveTo>
                <a:lnTo>
                  <a:pt x="210311" y="25400"/>
                </a:lnTo>
                <a:lnTo>
                  <a:pt x="195199" y="38100"/>
                </a:lnTo>
                <a:lnTo>
                  <a:pt x="297306" y="38100"/>
                </a:lnTo>
                <a:lnTo>
                  <a:pt x="313181" y="25400"/>
                </a:lnTo>
                <a:close/>
              </a:path>
              <a:path w="1976754" h="1981200">
                <a:moveTo>
                  <a:pt x="1765045" y="25400"/>
                </a:moveTo>
                <a:lnTo>
                  <a:pt x="1663700" y="25400"/>
                </a:lnTo>
                <a:lnTo>
                  <a:pt x="1679575" y="38100"/>
                </a:lnTo>
                <a:lnTo>
                  <a:pt x="1780539" y="38100"/>
                </a:lnTo>
                <a:lnTo>
                  <a:pt x="1765045" y="25400"/>
                </a:lnTo>
                <a:close/>
              </a:path>
              <a:path w="1976754" h="1981200">
                <a:moveTo>
                  <a:pt x="1733423" y="12700"/>
                </a:moveTo>
                <a:lnTo>
                  <a:pt x="242061" y="12700"/>
                </a:lnTo>
                <a:lnTo>
                  <a:pt x="226186" y="25400"/>
                </a:lnTo>
                <a:lnTo>
                  <a:pt x="1749425" y="25400"/>
                </a:lnTo>
                <a:lnTo>
                  <a:pt x="1733423" y="12700"/>
                </a:lnTo>
                <a:close/>
              </a:path>
              <a:path w="1976754" h="1981200">
                <a:moveTo>
                  <a:pt x="1683257" y="0"/>
                </a:moveTo>
                <a:lnTo>
                  <a:pt x="292226" y="0"/>
                </a:lnTo>
                <a:lnTo>
                  <a:pt x="275335" y="12700"/>
                </a:lnTo>
                <a:lnTo>
                  <a:pt x="1700276" y="12700"/>
                </a:lnTo>
                <a:lnTo>
                  <a:pt x="1683257" y="0"/>
                </a:lnTo>
                <a:close/>
              </a:path>
            </a:pathLst>
          </a:custGeom>
          <a:solidFill>
            <a:srgbClr val="3931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7745730" y="4545329"/>
            <a:ext cx="150177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843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Güneşe bağlı  elektrik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üretimi,  bedava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enerji,</a:t>
            </a:r>
            <a:endParaRPr sz="1800">
              <a:latin typeface="Calibri"/>
              <a:cs typeface="Calibri"/>
            </a:endParaRPr>
          </a:p>
          <a:p>
            <a:pPr marL="30226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kurulumu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maliyetli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750932" y="4193400"/>
            <a:ext cx="2441067" cy="21511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412223" y="4709159"/>
            <a:ext cx="891540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459341" y="4837307"/>
            <a:ext cx="583565" cy="215900"/>
          </a:xfrm>
          <a:custGeom>
            <a:avLst/>
            <a:gdLst/>
            <a:ahLst/>
            <a:cxnLst/>
            <a:rect l="l" t="t" r="r" b="b"/>
            <a:pathLst>
              <a:path w="583565" h="215900">
                <a:moveTo>
                  <a:pt x="488138" y="107819"/>
                </a:moveTo>
                <a:lnTo>
                  <a:pt x="379729" y="171065"/>
                </a:lnTo>
                <a:lnTo>
                  <a:pt x="372558" y="177436"/>
                </a:lnTo>
                <a:lnTo>
                  <a:pt x="368553" y="185749"/>
                </a:lnTo>
                <a:lnTo>
                  <a:pt x="367978" y="194943"/>
                </a:lnTo>
                <a:lnTo>
                  <a:pt x="371093" y="203958"/>
                </a:lnTo>
                <a:lnTo>
                  <a:pt x="377392" y="211058"/>
                </a:lnTo>
                <a:lnTo>
                  <a:pt x="385667" y="215038"/>
                </a:lnTo>
                <a:lnTo>
                  <a:pt x="394846" y="215638"/>
                </a:lnTo>
                <a:lnTo>
                  <a:pt x="403859" y="212594"/>
                </a:lnTo>
                <a:lnTo>
                  <a:pt x="542298" y="131822"/>
                </a:lnTo>
                <a:lnTo>
                  <a:pt x="535812" y="131822"/>
                </a:lnTo>
                <a:lnTo>
                  <a:pt x="535812" y="128520"/>
                </a:lnTo>
                <a:lnTo>
                  <a:pt x="523620" y="128520"/>
                </a:lnTo>
                <a:lnTo>
                  <a:pt x="488138" y="107819"/>
                </a:lnTo>
                <a:close/>
              </a:path>
              <a:path w="583565" h="215900">
                <a:moveTo>
                  <a:pt x="463539" y="122170"/>
                </a:moveTo>
                <a:lnTo>
                  <a:pt x="0" y="122170"/>
                </a:lnTo>
                <a:lnTo>
                  <a:pt x="0" y="131822"/>
                </a:lnTo>
                <a:lnTo>
                  <a:pt x="446995" y="131822"/>
                </a:lnTo>
                <a:lnTo>
                  <a:pt x="463539" y="122170"/>
                </a:lnTo>
                <a:close/>
              </a:path>
              <a:path w="583565" h="215900">
                <a:moveTo>
                  <a:pt x="558841" y="122170"/>
                </a:moveTo>
                <a:lnTo>
                  <a:pt x="535812" y="122170"/>
                </a:lnTo>
                <a:lnTo>
                  <a:pt x="535812" y="131822"/>
                </a:lnTo>
                <a:lnTo>
                  <a:pt x="542298" y="131822"/>
                </a:lnTo>
                <a:lnTo>
                  <a:pt x="558841" y="122170"/>
                </a:lnTo>
                <a:close/>
              </a:path>
              <a:path w="583565" h="215900">
                <a:moveTo>
                  <a:pt x="523620" y="87118"/>
                </a:moveTo>
                <a:lnTo>
                  <a:pt x="488138" y="107819"/>
                </a:lnTo>
                <a:lnTo>
                  <a:pt x="523620" y="128520"/>
                </a:lnTo>
                <a:lnTo>
                  <a:pt x="523620" y="87118"/>
                </a:lnTo>
                <a:close/>
              </a:path>
              <a:path w="583565" h="215900">
                <a:moveTo>
                  <a:pt x="535812" y="87118"/>
                </a:moveTo>
                <a:lnTo>
                  <a:pt x="523620" y="87118"/>
                </a:lnTo>
                <a:lnTo>
                  <a:pt x="523620" y="128520"/>
                </a:lnTo>
                <a:lnTo>
                  <a:pt x="535812" y="128520"/>
                </a:lnTo>
                <a:lnTo>
                  <a:pt x="535812" y="122170"/>
                </a:lnTo>
                <a:lnTo>
                  <a:pt x="558841" y="122170"/>
                </a:lnTo>
                <a:lnTo>
                  <a:pt x="575166" y="112645"/>
                </a:lnTo>
                <a:lnTo>
                  <a:pt x="535812" y="112645"/>
                </a:lnTo>
                <a:lnTo>
                  <a:pt x="535812" y="87118"/>
                </a:lnTo>
                <a:close/>
              </a:path>
              <a:path w="583565" h="215900">
                <a:moveTo>
                  <a:pt x="446995" y="83816"/>
                </a:moveTo>
                <a:lnTo>
                  <a:pt x="0" y="83816"/>
                </a:lnTo>
                <a:lnTo>
                  <a:pt x="0" y="112645"/>
                </a:lnTo>
                <a:lnTo>
                  <a:pt x="479865" y="112645"/>
                </a:lnTo>
                <a:lnTo>
                  <a:pt x="488138" y="107819"/>
                </a:lnTo>
                <a:lnTo>
                  <a:pt x="446995" y="83816"/>
                </a:lnTo>
                <a:close/>
              </a:path>
              <a:path w="583565" h="215900">
                <a:moveTo>
                  <a:pt x="542298" y="83816"/>
                </a:moveTo>
                <a:lnTo>
                  <a:pt x="535812" y="83816"/>
                </a:lnTo>
                <a:lnTo>
                  <a:pt x="535812" y="112645"/>
                </a:lnTo>
                <a:lnTo>
                  <a:pt x="575166" y="112645"/>
                </a:lnTo>
                <a:lnTo>
                  <a:pt x="583437" y="107819"/>
                </a:lnTo>
                <a:lnTo>
                  <a:pt x="542298" y="83816"/>
                </a:lnTo>
                <a:close/>
              </a:path>
              <a:path w="583565" h="215900">
                <a:moveTo>
                  <a:pt x="394846" y="0"/>
                </a:moveTo>
                <a:lnTo>
                  <a:pt x="385667" y="599"/>
                </a:lnTo>
                <a:lnTo>
                  <a:pt x="377392" y="4579"/>
                </a:lnTo>
                <a:lnTo>
                  <a:pt x="371093" y="11680"/>
                </a:lnTo>
                <a:lnTo>
                  <a:pt x="367978" y="20748"/>
                </a:lnTo>
                <a:lnTo>
                  <a:pt x="368553" y="29936"/>
                </a:lnTo>
                <a:lnTo>
                  <a:pt x="372558" y="38219"/>
                </a:lnTo>
                <a:lnTo>
                  <a:pt x="379729" y="44573"/>
                </a:lnTo>
                <a:lnTo>
                  <a:pt x="488138" y="107819"/>
                </a:lnTo>
                <a:lnTo>
                  <a:pt x="523620" y="87118"/>
                </a:lnTo>
                <a:lnTo>
                  <a:pt x="535812" y="87118"/>
                </a:lnTo>
                <a:lnTo>
                  <a:pt x="535812" y="83816"/>
                </a:lnTo>
                <a:lnTo>
                  <a:pt x="542298" y="83816"/>
                </a:lnTo>
                <a:lnTo>
                  <a:pt x="403859" y="3044"/>
                </a:lnTo>
                <a:lnTo>
                  <a:pt x="394846" y="0"/>
                </a:lnTo>
                <a:close/>
              </a:path>
            </a:pathLst>
          </a:custGeom>
          <a:solidFill>
            <a:srgbClr val="525A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890004" y="4698491"/>
            <a:ext cx="891540" cy="522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936867" y="4826839"/>
            <a:ext cx="583565" cy="215900"/>
          </a:xfrm>
          <a:custGeom>
            <a:avLst/>
            <a:gdLst/>
            <a:ahLst/>
            <a:cxnLst/>
            <a:rect l="l" t="t" r="r" b="b"/>
            <a:pathLst>
              <a:path w="583565" h="215900">
                <a:moveTo>
                  <a:pt x="488051" y="107809"/>
                </a:moveTo>
                <a:lnTo>
                  <a:pt x="379602" y="171118"/>
                </a:lnTo>
                <a:lnTo>
                  <a:pt x="372502" y="177417"/>
                </a:lnTo>
                <a:lnTo>
                  <a:pt x="368522" y="185691"/>
                </a:lnTo>
                <a:lnTo>
                  <a:pt x="367922" y="194871"/>
                </a:lnTo>
                <a:lnTo>
                  <a:pt x="370966" y="203884"/>
                </a:lnTo>
                <a:lnTo>
                  <a:pt x="377338" y="211002"/>
                </a:lnTo>
                <a:lnTo>
                  <a:pt x="385651" y="215012"/>
                </a:lnTo>
                <a:lnTo>
                  <a:pt x="394844" y="215618"/>
                </a:lnTo>
                <a:lnTo>
                  <a:pt x="403859" y="212520"/>
                </a:lnTo>
                <a:lnTo>
                  <a:pt x="542298" y="131748"/>
                </a:lnTo>
                <a:lnTo>
                  <a:pt x="535685" y="131748"/>
                </a:lnTo>
                <a:lnTo>
                  <a:pt x="535685" y="128573"/>
                </a:lnTo>
                <a:lnTo>
                  <a:pt x="523621" y="128573"/>
                </a:lnTo>
                <a:lnTo>
                  <a:pt x="488051" y="107809"/>
                </a:lnTo>
                <a:close/>
              </a:path>
              <a:path w="583565" h="215900">
                <a:moveTo>
                  <a:pt x="463359" y="122223"/>
                </a:moveTo>
                <a:lnTo>
                  <a:pt x="0" y="122223"/>
                </a:lnTo>
                <a:lnTo>
                  <a:pt x="0" y="131748"/>
                </a:lnTo>
                <a:lnTo>
                  <a:pt x="447043" y="131748"/>
                </a:lnTo>
                <a:lnTo>
                  <a:pt x="463359" y="122223"/>
                </a:lnTo>
                <a:close/>
              </a:path>
              <a:path w="583565" h="215900">
                <a:moveTo>
                  <a:pt x="558623" y="122223"/>
                </a:moveTo>
                <a:lnTo>
                  <a:pt x="535685" y="122223"/>
                </a:lnTo>
                <a:lnTo>
                  <a:pt x="535685" y="131748"/>
                </a:lnTo>
                <a:lnTo>
                  <a:pt x="542298" y="131748"/>
                </a:lnTo>
                <a:lnTo>
                  <a:pt x="558623" y="122223"/>
                </a:lnTo>
                <a:close/>
              </a:path>
              <a:path w="583565" h="215900">
                <a:moveTo>
                  <a:pt x="523621" y="87044"/>
                </a:moveTo>
                <a:lnTo>
                  <a:pt x="488051" y="107809"/>
                </a:lnTo>
                <a:lnTo>
                  <a:pt x="523621" y="128573"/>
                </a:lnTo>
                <a:lnTo>
                  <a:pt x="523621" y="87044"/>
                </a:lnTo>
                <a:close/>
              </a:path>
              <a:path w="583565" h="215900">
                <a:moveTo>
                  <a:pt x="535685" y="87044"/>
                </a:moveTo>
                <a:lnTo>
                  <a:pt x="523621" y="87044"/>
                </a:lnTo>
                <a:lnTo>
                  <a:pt x="523621" y="128573"/>
                </a:lnTo>
                <a:lnTo>
                  <a:pt x="535685" y="128573"/>
                </a:lnTo>
                <a:lnTo>
                  <a:pt x="535685" y="122223"/>
                </a:lnTo>
                <a:lnTo>
                  <a:pt x="558623" y="122223"/>
                </a:lnTo>
                <a:lnTo>
                  <a:pt x="575166" y="112571"/>
                </a:lnTo>
                <a:lnTo>
                  <a:pt x="535685" y="112571"/>
                </a:lnTo>
                <a:lnTo>
                  <a:pt x="535685" y="87044"/>
                </a:lnTo>
                <a:close/>
              </a:path>
              <a:path w="583565" h="215900">
                <a:moveTo>
                  <a:pt x="446825" y="83742"/>
                </a:moveTo>
                <a:lnTo>
                  <a:pt x="0" y="83742"/>
                </a:lnTo>
                <a:lnTo>
                  <a:pt x="0" y="112571"/>
                </a:lnTo>
                <a:lnTo>
                  <a:pt x="479893" y="112571"/>
                </a:lnTo>
                <a:lnTo>
                  <a:pt x="488051" y="107809"/>
                </a:lnTo>
                <a:lnTo>
                  <a:pt x="446825" y="83742"/>
                </a:lnTo>
                <a:close/>
              </a:path>
              <a:path w="583565" h="215900">
                <a:moveTo>
                  <a:pt x="542248" y="83742"/>
                </a:moveTo>
                <a:lnTo>
                  <a:pt x="535685" y="83742"/>
                </a:lnTo>
                <a:lnTo>
                  <a:pt x="535685" y="112571"/>
                </a:lnTo>
                <a:lnTo>
                  <a:pt x="575166" y="112571"/>
                </a:lnTo>
                <a:lnTo>
                  <a:pt x="583437" y="107745"/>
                </a:lnTo>
                <a:lnTo>
                  <a:pt x="542248" y="83742"/>
                </a:lnTo>
                <a:close/>
              </a:path>
              <a:path w="583565" h="215900">
                <a:moveTo>
                  <a:pt x="394844" y="0"/>
                </a:moveTo>
                <a:lnTo>
                  <a:pt x="385651" y="605"/>
                </a:lnTo>
                <a:lnTo>
                  <a:pt x="377338" y="4615"/>
                </a:lnTo>
                <a:lnTo>
                  <a:pt x="370966" y="11733"/>
                </a:lnTo>
                <a:lnTo>
                  <a:pt x="367922" y="20746"/>
                </a:lnTo>
                <a:lnTo>
                  <a:pt x="368522" y="29926"/>
                </a:lnTo>
                <a:lnTo>
                  <a:pt x="372502" y="38201"/>
                </a:lnTo>
                <a:lnTo>
                  <a:pt x="379602" y="44499"/>
                </a:lnTo>
                <a:lnTo>
                  <a:pt x="488051" y="107809"/>
                </a:lnTo>
                <a:lnTo>
                  <a:pt x="523621" y="87044"/>
                </a:lnTo>
                <a:lnTo>
                  <a:pt x="535685" y="87044"/>
                </a:lnTo>
                <a:lnTo>
                  <a:pt x="535685" y="83742"/>
                </a:lnTo>
                <a:lnTo>
                  <a:pt x="542248" y="83742"/>
                </a:lnTo>
                <a:lnTo>
                  <a:pt x="403859" y="3097"/>
                </a:lnTo>
                <a:lnTo>
                  <a:pt x="394844" y="0"/>
                </a:lnTo>
                <a:close/>
              </a:path>
            </a:pathLst>
          </a:custGeom>
          <a:solidFill>
            <a:srgbClr val="525A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760976" y="4661915"/>
            <a:ext cx="891539" cy="5227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808473" y="4790063"/>
            <a:ext cx="583565" cy="215900"/>
          </a:xfrm>
          <a:custGeom>
            <a:avLst/>
            <a:gdLst/>
            <a:ahLst/>
            <a:cxnLst/>
            <a:rect l="l" t="t" r="r" b="b"/>
            <a:pathLst>
              <a:path w="583564" h="215900">
                <a:moveTo>
                  <a:pt x="488233" y="107819"/>
                </a:moveTo>
                <a:lnTo>
                  <a:pt x="379729" y="171065"/>
                </a:lnTo>
                <a:lnTo>
                  <a:pt x="372612" y="177417"/>
                </a:lnTo>
                <a:lnTo>
                  <a:pt x="368601" y="185685"/>
                </a:lnTo>
                <a:lnTo>
                  <a:pt x="367996" y="194835"/>
                </a:lnTo>
                <a:lnTo>
                  <a:pt x="371093" y="203831"/>
                </a:lnTo>
                <a:lnTo>
                  <a:pt x="377392" y="211002"/>
                </a:lnTo>
                <a:lnTo>
                  <a:pt x="385667" y="215007"/>
                </a:lnTo>
                <a:lnTo>
                  <a:pt x="394846" y="215582"/>
                </a:lnTo>
                <a:lnTo>
                  <a:pt x="403860" y="212467"/>
                </a:lnTo>
                <a:lnTo>
                  <a:pt x="542248" y="131822"/>
                </a:lnTo>
                <a:lnTo>
                  <a:pt x="535813" y="131822"/>
                </a:lnTo>
                <a:lnTo>
                  <a:pt x="535813" y="128520"/>
                </a:lnTo>
                <a:lnTo>
                  <a:pt x="523748" y="128520"/>
                </a:lnTo>
                <a:lnTo>
                  <a:pt x="488233" y="107819"/>
                </a:lnTo>
                <a:close/>
              </a:path>
              <a:path w="583564" h="215900">
                <a:moveTo>
                  <a:pt x="463613" y="122170"/>
                </a:moveTo>
                <a:lnTo>
                  <a:pt x="0" y="122170"/>
                </a:lnTo>
                <a:lnTo>
                  <a:pt x="0" y="131822"/>
                </a:lnTo>
                <a:lnTo>
                  <a:pt x="447054" y="131822"/>
                </a:lnTo>
                <a:lnTo>
                  <a:pt x="463613" y="122170"/>
                </a:lnTo>
                <a:close/>
              </a:path>
              <a:path w="583564" h="215900">
                <a:moveTo>
                  <a:pt x="558811" y="122170"/>
                </a:moveTo>
                <a:lnTo>
                  <a:pt x="535813" y="122170"/>
                </a:lnTo>
                <a:lnTo>
                  <a:pt x="535813" y="131822"/>
                </a:lnTo>
                <a:lnTo>
                  <a:pt x="542248" y="131822"/>
                </a:lnTo>
                <a:lnTo>
                  <a:pt x="558811" y="122170"/>
                </a:lnTo>
                <a:close/>
              </a:path>
              <a:path w="583564" h="215900">
                <a:moveTo>
                  <a:pt x="523748" y="87118"/>
                </a:moveTo>
                <a:lnTo>
                  <a:pt x="488233" y="107819"/>
                </a:lnTo>
                <a:lnTo>
                  <a:pt x="523748" y="128520"/>
                </a:lnTo>
                <a:lnTo>
                  <a:pt x="523748" y="87118"/>
                </a:lnTo>
                <a:close/>
              </a:path>
              <a:path w="583564" h="215900">
                <a:moveTo>
                  <a:pt x="535813" y="87118"/>
                </a:moveTo>
                <a:lnTo>
                  <a:pt x="523748" y="87118"/>
                </a:lnTo>
                <a:lnTo>
                  <a:pt x="523748" y="128520"/>
                </a:lnTo>
                <a:lnTo>
                  <a:pt x="535813" y="128520"/>
                </a:lnTo>
                <a:lnTo>
                  <a:pt x="535813" y="122170"/>
                </a:lnTo>
                <a:lnTo>
                  <a:pt x="558811" y="122170"/>
                </a:lnTo>
                <a:lnTo>
                  <a:pt x="575156" y="112645"/>
                </a:lnTo>
                <a:lnTo>
                  <a:pt x="535813" y="112645"/>
                </a:lnTo>
                <a:lnTo>
                  <a:pt x="535813" y="87118"/>
                </a:lnTo>
                <a:close/>
              </a:path>
              <a:path w="583564" h="215900">
                <a:moveTo>
                  <a:pt x="447054" y="83816"/>
                </a:moveTo>
                <a:lnTo>
                  <a:pt x="0" y="83816"/>
                </a:lnTo>
                <a:lnTo>
                  <a:pt x="0" y="112645"/>
                </a:lnTo>
                <a:lnTo>
                  <a:pt x="479954" y="112645"/>
                </a:lnTo>
                <a:lnTo>
                  <a:pt x="488233" y="107819"/>
                </a:lnTo>
                <a:lnTo>
                  <a:pt x="447054" y="83816"/>
                </a:lnTo>
                <a:close/>
              </a:path>
              <a:path w="583564" h="215900">
                <a:moveTo>
                  <a:pt x="542298" y="83816"/>
                </a:moveTo>
                <a:lnTo>
                  <a:pt x="535813" y="83816"/>
                </a:lnTo>
                <a:lnTo>
                  <a:pt x="535813" y="112645"/>
                </a:lnTo>
                <a:lnTo>
                  <a:pt x="575156" y="112645"/>
                </a:lnTo>
                <a:lnTo>
                  <a:pt x="583438" y="107819"/>
                </a:lnTo>
                <a:lnTo>
                  <a:pt x="542298" y="83816"/>
                </a:lnTo>
                <a:close/>
              </a:path>
              <a:path w="583564" h="215900">
                <a:moveTo>
                  <a:pt x="394846" y="0"/>
                </a:moveTo>
                <a:lnTo>
                  <a:pt x="385667" y="599"/>
                </a:lnTo>
                <a:lnTo>
                  <a:pt x="377392" y="4579"/>
                </a:lnTo>
                <a:lnTo>
                  <a:pt x="371093" y="11680"/>
                </a:lnTo>
                <a:lnTo>
                  <a:pt x="367996" y="20695"/>
                </a:lnTo>
                <a:lnTo>
                  <a:pt x="368601" y="29888"/>
                </a:lnTo>
                <a:lnTo>
                  <a:pt x="372612" y="38201"/>
                </a:lnTo>
                <a:lnTo>
                  <a:pt x="379729" y="44573"/>
                </a:lnTo>
                <a:lnTo>
                  <a:pt x="488233" y="107819"/>
                </a:lnTo>
                <a:lnTo>
                  <a:pt x="523748" y="87118"/>
                </a:lnTo>
                <a:lnTo>
                  <a:pt x="535813" y="87118"/>
                </a:lnTo>
                <a:lnTo>
                  <a:pt x="535813" y="83816"/>
                </a:lnTo>
                <a:lnTo>
                  <a:pt x="542298" y="83816"/>
                </a:lnTo>
                <a:lnTo>
                  <a:pt x="403860" y="3044"/>
                </a:lnTo>
                <a:lnTo>
                  <a:pt x="394846" y="0"/>
                </a:lnTo>
                <a:close/>
              </a:path>
            </a:pathLst>
          </a:custGeom>
          <a:solidFill>
            <a:srgbClr val="525A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365248" y="4683252"/>
            <a:ext cx="891539" cy="521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412110" y="4811091"/>
            <a:ext cx="583565" cy="215900"/>
          </a:xfrm>
          <a:custGeom>
            <a:avLst/>
            <a:gdLst/>
            <a:ahLst/>
            <a:cxnLst/>
            <a:rect l="l" t="t" r="r" b="b"/>
            <a:pathLst>
              <a:path w="583564" h="215900">
                <a:moveTo>
                  <a:pt x="488178" y="107809"/>
                </a:moveTo>
                <a:lnTo>
                  <a:pt x="379730" y="171118"/>
                </a:lnTo>
                <a:lnTo>
                  <a:pt x="372612" y="177417"/>
                </a:lnTo>
                <a:lnTo>
                  <a:pt x="368601" y="185691"/>
                </a:lnTo>
                <a:lnTo>
                  <a:pt x="367996" y="194871"/>
                </a:lnTo>
                <a:lnTo>
                  <a:pt x="371094" y="203884"/>
                </a:lnTo>
                <a:lnTo>
                  <a:pt x="377392" y="211002"/>
                </a:lnTo>
                <a:lnTo>
                  <a:pt x="385667" y="215012"/>
                </a:lnTo>
                <a:lnTo>
                  <a:pt x="394846" y="215618"/>
                </a:lnTo>
                <a:lnTo>
                  <a:pt x="403859" y="212520"/>
                </a:lnTo>
                <a:lnTo>
                  <a:pt x="542298" y="131748"/>
                </a:lnTo>
                <a:lnTo>
                  <a:pt x="535813" y="131748"/>
                </a:lnTo>
                <a:lnTo>
                  <a:pt x="535813" y="128573"/>
                </a:lnTo>
                <a:lnTo>
                  <a:pt x="523747" y="128573"/>
                </a:lnTo>
                <a:lnTo>
                  <a:pt x="488178" y="107809"/>
                </a:lnTo>
                <a:close/>
              </a:path>
              <a:path w="583564" h="215900">
                <a:moveTo>
                  <a:pt x="463486" y="122223"/>
                </a:moveTo>
                <a:lnTo>
                  <a:pt x="0" y="122223"/>
                </a:lnTo>
                <a:lnTo>
                  <a:pt x="0" y="131748"/>
                </a:lnTo>
                <a:lnTo>
                  <a:pt x="447170" y="131748"/>
                </a:lnTo>
                <a:lnTo>
                  <a:pt x="463486" y="122223"/>
                </a:lnTo>
                <a:close/>
              </a:path>
              <a:path w="583564" h="215900">
                <a:moveTo>
                  <a:pt x="558623" y="122223"/>
                </a:moveTo>
                <a:lnTo>
                  <a:pt x="535813" y="122223"/>
                </a:lnTo>
                <a:lnTo>
                  <a:pt x="535813" y="131748"/>
                </a:lnTo>
                <a:lnTo>
                  <a:pt x="542298" y="131748"/>
                </a:lnTo>
                <a:lnTo>
                  <a:pt x="558623" y="122223"/>
                </a:lnTo>
                <a:close/>
              </a:path>
              <a:path w="583564" h="215900">
                <a:moveTo>
                  <a:pt x="523747" y="87044"/>
                </a:moveTo>
                <a:lnTo>
                  <a:pt x="488178" y="107809"/>
                </a:lnTo>
                <a:lnTo>
                  <a:pt x="523747" y="128573"/>
                </a:lnTo>
                <a:lnTo>
                  <a:pt x="523747" y="87044"/>
                </a:lnTo>
                <a:close/>
              </a:path>
              <a:path w="583564" h="215900">
                <a:moveTo>
                  <a:pt x="535813" y="87044"/>
                </a:moveTo>
                <a:lnTo>
                  <a:pt x="523747" y="87044"/>
                </a:lnTo>
                <a:lnTo>
                  <a:pt x="523747" y="128573"/>
                </a:lnTo>
                <a:lnTo>
                  <a:pt x="535813" y="128573"/>
                </a:lnTo>
                <a:lnTo>
                  <a:pt x="535813" y="122223"/>
                </a:lnTo>
                <a:lnTo>
                  <a:pt x="558623" y="122223"/>
                </a:lnTo>
                <a:lnTo>
                  <a:pt x="575166" y="112571"/>
                </a:lnTo>
                <a:lnTo>
                  <a:pt x="535813" y="112571"/>
                </a:lnTo>
                <a:lnTo>
                  <a:pt x="535813" y="87044"/>
                </a:lnTo>
                <a:close/>
              </a:path>
              <a:path w="583564" h="215900">
                <a:moveTo>
                  <a:pt x="446952" y="83742"/>
                </a:moveTo>
                <a:lnTo>
                  <a:pt x="0" y="83742"/>
                </a:lnTo>
                <a:lnTo>
                  <a:pt x="0" y="112571"/>
                </a:lnTo>
                <a:lnTo>
                  <a:pt x="480020" y="112571"/>
                </a:lnTo>
                <a:lnTo>
                  <a:pt x="488178" y="107809"/>
                </a:lnTo>
                <a:lnTo>
                  <a:pt x="446952" y="83742"/>
                </a:lnTo>
                <a:close/>
              </a:path>
              <a:path w="583564" h="215900">
                <a:moveTo>
                  <a:pt x="542248" y="83742"/>
                </a:moveTo>
                <a:lnTo>
                  <a:pt x="535813" y="83742"/>
                </a:lnTo>
                <a:lnTo>
                  <a:pt x="535813" y="112571"/>
                </a:lnTo>
                <a:lnTo>
                  <a:pt x="575166" y="112571"/>
                </a:lnTo>
                <a:lnTo>
                  <a:pt x="583438" y="107745"/>
                </a:lnTo>
                <a:lnTo>
                  <a:pt x="542248" y="83742"/>
                </a:lnTo>
                <a:close/>
              </a:path>
              <a:path w="583564" h="215900">
                <a:moveTo>
                  <a:pt x="394846" y="0"/>
                </a:moveTo>
                <a:lnTo>
                  <a:pt x="385667" y="605"/>
                </a:lnTo>
                <a:lnTo>
                  <a:pt x="377392" y="4615"/>
                </a:lnTo>
                <a:lnTo>
                  <a:pt x="371094" y="11733"/>
                </a:lnTo>
                <a:lnTo>
                  <a:pt x="367996" y="20746"/>
                </a:lnTo>
                <a:lnTo>
                  <a:pt x="368601" y="29926"/>
                </a:lnTo>
                <a:lnTo>
                  <a:pt x="372612" y="38201"/>
                </a:lnTo>
                <a:lnTo>
                  <a:pt x="379730" y="44499"/>
                </a:lnTo>
                <a:lnTo>
                  <a:pt x="488178" y="107809"/>
                </a:lnTo>
                <a:lnTo>
                  <a:pt x="523747" y="87044"/>
                </a:lnTo>
                <a:lnTo>
                  <a:pt x="535813" y="87044"/>
                </a:lnTo>
                <a:lnTo>
                  <a:pt x="535813" y="83742"/>
                </a:lnTo>
                <a:lnTo>
                  <a:pt x="542248" y="83742"/>
                </a:lnTo>
                <a:lnTo>
                  <a:pt x="403859" y="3097"/>
                </a:lnTo>
                <a:lnTo>
                  <a:pt x="394846" y="0"/>
                </a:lnTo>
                <a:close/>
              </a:path>
            </a:pathLst>
          </a:custGeom>
          <a:solidFill>
            <a:srgbClr val="525A6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9327" y="1514348"/>
            <a:ext cx="9745980" cy="49358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0" b="1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sürecinde </a:t>
            </a:r>
            <a:r>
              <a:rPr dirty="0" sz="2200" spc="-5" b="1">
                <a:solidFill>
                  <a:srgbClr val="514743"/>
                </a:solidFill>
                <a:latin typeface="Calibri"/>
                <a:cs typeface="Calibri"/>
              </a:rPr>
              <a:t>bilinmesi </a:t>
            </a:r>
            <a:r>
              <a:rPr dirty="0" sz="2200" spc="-25" b="1">
                <a:solidFill>
                  <a:srgbClr val="514743"/>
                </a:solidFill>
                <a:latin typeface="Calibri"/>
                <a:cs typeface="Calibri"/>
              </a:rPr>
              <a:t>gereken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bazı</a:t>
            </a:r>
            <a:r>
              <a:rPr dirty="0" sz="2200" spc="11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514743"/>
                </a:solidFill>
                <a:latin typeface="Calibri"/>
                <a:cs typeface="Calibri"/>
              </a:rPr>
              <a:t>kavramlar: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27940">
              <a:lnSpc>
                <a:spcPct val="100000"/>
              </a:lnSpc>
            </a:pP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Taslak: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şeyin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kesin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biçimini almadan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önceki durumu.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Örneğin;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üretilmek istenen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</a:t>
            </a:r>
            <a:r>
              <a:rPr dirty="0" sz="2000" spc="19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ürünün</a:t>
            </a:r>
            <a:endParaRPr sz="200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  <a:spcBef>
                <a:spcPts val="300"/>
              </a:spcBef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ilk</a:t>
            </a:r>
            <a:r>
              <a:rPr dirty="0" sz="2000" spc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çizimi.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marL="27940" marR="62865">
              <a:lnSpc>
                <a:spcPct val="112500"/>
              </a:lnSpc>
            </a:pP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Model: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Aslını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temsilen yapılan,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bazı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özelliklerini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anlatan, üç boyutlu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tipik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küçük mamul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parçalarına verilen isim.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Model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aslıyla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aynı boyutta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olabileceği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gibi, aslının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küçültülmüşü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ya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da 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büyütülmüşü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de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olabilir.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Örneğin; model</a:t>
            </a:r>
            <a:r>
              <a:rPr dirty="0" sz="2000" spc="-3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uçak.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Times New Roman"/>
              <a:cs typeface="Times New Roman"/>
            </a:endParaRPr>
          </a:p>
          <a:p>
            <a:pPr marL="27940" marR="142240">
              <a:lnSpc>
                <a:spcPct val="112500"/>
              </a:lnSpc>
            </a:pP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Maket: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dekorun,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yapının,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aygıtın, heykelin,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vb.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görünümüne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oranlarına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bağlı 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kalınarak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küçültülmüş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üç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boyutlu örneği. Gerçeklerinin işlevini yerine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getirmez.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Örneğin;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bina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maketi.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imes New Roman"/>
              <a:cs typeface="Times New Roman"/>
            </a:endParaRPr>
          </a:p>
          <a:p>
            <a:pPr marL="27940" marR="158115">
              <a:lnSpc>
                <a:spcPct val="112599"/>
              </a:lnSpc>
            </a:pP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Prototip: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Herhangi bir ürünün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üretim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aşamasından önce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üretilmiş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olan ilk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örneğidir.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Örneğin; 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protez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kol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prototipi.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/>
          <p:nvPr/>
        </p:nvSpPr>
        <p:spPr>
          <a:xfrm>
            <a:off x="7348728" y="1749920"/>
            <a:ext cx="4025900" cy="4414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72057" y="1923414"/>
            <a:ext cx="6276975" cy="1631314"/>
          </a:xfrm>
          <a:prstGeom prst="rect">
            <a:avLst/>
          </a:prstGeom>
          <a:solidFill>
            <a:srgbClr val="FFFFF3"/>
          </a:solidFill>
          <a:ln w="9525">
            <a:solidFill>
              <a:srgbClr val="FF0000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 marL="91440" marR="264795">
              <a:lnSpc>
                <a:spcPct val="119000"/>
              </a:lnSpc>
              <a:spcBef>
                <a:spcPts val="40"/>
              </a:spcBef>
            </a:pPr>
            <a:r>
              <a:rPr dirty="0" sz="2100" spc="-25">
                <a:solidFill>
                  <a:srgbClr val="514743"/>
                </a:solidFill>
                <a:latin typeface="Calibri"/>
                <a:cs typeface="Calibri"/>
              </a:rPr>
              <a:t>Tasarımın </a:t>
            </a:r>
            <a:r>
              <a:rPr dirty="0" sz="2100">
                <a:solidFill>
                  <a:srgbClr val="514743"/>
                </a:solidFill>
                <a:latin typeface="Calibri"/>
                <a:cs typeface="Calibri"/>
              </a:rPr>
              <a:t>modeli </a:t>
            </a:r>
            <a:r>
              <a:rPr dirty="0" sz="2100" spc="-20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dirty="0" sz="2100" spc="-15">
                <a:solidFill>
                  <a:srgbClr val="514743"/>
                </a:solidFill>
                <a:latin typeface="Calibri"/>
                <a:cs typeface="Calibri"/>
              </a:rPr>
              <a:t>maketi 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yapılması </a:t>
            </a:r>
            <a:r>
              <a:rPr dirty="0" sz="2100" spc="-10">
                <a:solidFill>
                  <a:srgbClr val="514743"/>
                </a:solidFill>
                <a:latin typeface="Calibri"/>
                <a:cs typeface="Calibri"/>
              </a:rPr>
              <a:t>düşünülüyorsa  kullanımı 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tamamlanmış </a:t>
            </a:r>
            <a:r>
              <a:rPr dirty="0" sz="2100" spc="-10">
                <a:solidFill>
                  <a:srgbClr val="514743"/>
                </a:solidFill>
                <a:latin typeface="Calibri"/>
                <a:cs typeface="Calibri"/>
              </a:rPr>
              <a:t>malzemeler </a:t>
            </a:r>
            <a:r>
              <a:rPr dirty="0" sz="2100" spc="-15">
                <a:solidFill>
                  <a:srgbClr val="514743"/>
                </a:solidFill>
                <a:latin typeface="Calibri"/>
                <a:cs typeface="Calibri"/>
              </a:rPr>
              <a:t>yani</a:t>
            </a:r>
            <a:r>
              <a:rPr dirty="0" sz="21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514743"/>
                </a:solidFill>
                <a:latin typeface="Calibri"/>
                <a:cs typeface="Calibri"/>
              </a:rPr>
              <a:t>atık</a:t>
            </a:r>
            <a:endParaRPr sz="2100">
              <a:latin typeface="Calibri"/>
              <a:cs typeface="Calibri"/>
            </a:endParaRPr>
          </a:p>
          <a:p>
            <a:pPr marL="91440" marR="1049020">
              <a:lnSpc>
                <a:spcPct val="119000"/>
              </a:lnSpc>
              <a:spcBef>
                <a:spcPts val="5"/>
              </a:spcBef>
            </a:pPr>
            <a:r>
              <a:rPr dirty="0" sz="2100" spc="-10">
                <a:solidFill>
                  <a:srgbClr val="514743"/>
                </a:solidFill>
                <a:latin typeface="Calibri"/>
                <a:cs typeface="Calibri"/>
              </a:rPr>
              <a:t>malzemelerden (yandaki </a:t>
            </a:r>
            <a:r>
              <a:rPr dirty="0" sz="2100">
                <a:solidFill>
                  <a:srgbClr val="514743"/>
                </a:solidFill>
                <a:latin typeface="Calibri"/>
                <a:cs typeface="Calibri"/>
              </a:rPr>
              <a:t>model 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evin </a:t>
            </a:r>
            <a:r>
              <a:rPr dirty="0" sz="2100" spc="-10">
                <a:solidFill>
                  <a:srgbClr val="514743"/>
                </a:solidFill>
                <a:latin typeface="Calibri"/>
                <a:cs typeface="Calibri"/>
              </a:rPr>
              <a:t>yapımında  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dondurma </a:t>
            </a:r>
            <a:r>
              <a:rPr dirty="0" sz="2100">
                <a:solidFill>
                  <a:srgbClr val="514743"/>
                </a:solidFill>
                <a:latin typeface="Calibri"/>
                <a:cs typeface="Calibri"/>
              </a:rPr>
              <a:t>çubukları 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kullanılmış)</a:t>
            </a:r>
            <a:r>
              <a:rPr dirty="0" sz="2100" spc="-8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100" spc="-20">
                <a:solidFill>
                  <a:srgbClr val="514743"/>
                </a:solidFill>
                <a:latin typeface="Calibri"/>
                <a:cs typeface="Calibri"/>
              </a:rPr>
              <a:t>yararlanılabilir.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00981" y="4542852"/>
            <a:ext cx="1477543" cy="1477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82219" y="4544711"/>
            <a:ext cx="1463180" cy="14995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/>
          <p:nvPr/>
        </p:nvSpPr>
        <p:spPr>
          <a:xfrm>
            <a:off x="1568196" y="2813786"/>
            <a:ext cx="3931539" cy="294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69556" y="2813786"/>
            <a:ext cx="2948431" cy="2948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47189" y="5984849"/>
            <a:ext cx="35083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514743"/>
                </a:solidFill>
                <a:latin typeface="Euphemia"/>
                <a:cs typeface="Euphemia"/>
              </a:rPr>
              <a:t>Tenis</a:t>
            </a:r>
            <a:r>
              <a:rPr dirty="0" sz="1800" spc="-38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raketinden</a:t>
            </a:r>
            <a:r>
              <a:rPr dirty="0" sz="1800" spc="-40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güzel</a:t>
            </a:r>
            <a:r>
              <a:rPr dirty="0" sz="1800" spc="-40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bir</a:t>
            </a:r>
            <a:r>
              <a:rPr dirty="0" sz="1800" spc="-38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aynaya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0384" y="5980277"/>
            <a:ext cx="3989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Otomobil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lasti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ğ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inden</a:t>
            </a:r>
            <a:r>
              <a:rPr dirty="0" sz="1800" spc="-38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güzel</a:t>
            </a:r>
            <a:r>
              <a:rPr dirty="0" sz="1800" spc="-39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bir</a:t>
            </a:r>
            <a:r>
              <a:rPr dirty="0" sz="1800" spc="-38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saksıya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7287" y="1570570"/>
            <a:ext cx="5912485" cy="739140"/>
          </a:xfrm>
          <a:prstGeom prst="rect">
            <a:avLst/>
          </a:prstGeom>
          <a:solidFill>
            <a:srgbClr val="FFFFF3"/>
          </a:solidFill>
          <a:ln w="19050">
            <a:solidFill>
              <a:srgbClr val="FF000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dirty="0" sz="2100">
                <a:solidFill>
                  <a:srgbClr val="514743"/>
                </a:solidFill>
                <a:latin typeface="Calibri"/>
                <a:cs typeface="Calibri"/>
              </a:rPr>
              <a:t>Günlük </a:t>
            </a:r>
            <a:r>
              <a:rPr dirty="0" sz="2100" spc="-25">
                <a:solidFill>
                  <a:srgbClr val="514743"/>
                </a:solidFill>
                <a:latin typeface="Calibri"/>
                <a:cs typeface="Calibri"/>
              </a:rPr>
              <a:t>hayatta </a:t>
            </a:r>
            <a:r>
              <a:rPr dirty="0" sz="2100" spc="-10">
                <a:solidFill>
                  <a:srgbClr val="514743"/>
                </a:solidFill>
                <a:latin typeface="Calibri"/>
                <a:cs typeface="Calibri"/>
              </a:rPr>
              <a:t>kullanımı 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tamamlanmış</a:t>
            </a:r>
            <a:r>
              <a:rPr dirty="0" sz="2100" spc="-5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514743"/>
                </a:solidFill>
                <a:latin typeface="Calibri"/>
                <a:cs typeface="Calibri"/>
              </a:rPr>
              <a:t>atık</a:t>
            </a:r>
            <a:endParaRPr sz="21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dirty="0" sz="2100" spc="-10">
                <a:solidFill>
                  <a:srgbClr val="514743"/>
                </a:solidFill>
                <a:latin typeface="Calibri"/>
                <a:cs typeface="Calibri"/>
              </a:rPr>
              <a:t>malzemelerden 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neler</a:t>
            </a:r>
            <a:r>
              <a:rPr dirty="0" sz="21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yapılabilir?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96222" y="4339207"/>
            <a:ext cx="1450801" cy="1450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98920" y="2844908"/>
            <a:ext cx="1436697" cy="1472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/>
          <p:nvPr/>
        </p:nvSpPr>
        <p:spPr>
          <a:xfrm>
            <a:off x="1103579" y="1884172"/>
            <a:ext cx="4453763" cy="2958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95439" y="1884172"/>
            <a:ext cx="3944747" cy="2958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61363" y="5220080"/>
            <a:ext cx="40112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Otomobil lastiğinden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güzel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sehpaya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4466" y="5204282"/>
            <a:ext cx="372554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Konserve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kutuları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askıdan hoş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aydınlatma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 tasarımına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61683" y="3383631"/>
            <a:ext cx="1450801" cy="1450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64381" y="1889331"/>
            <a:ext cx="1436697" cy="1472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0874" y="3461245"/>
            <a:ext cx="2340610" cy="369570"/>
          </a:xfrm>
          <a:prstGeom prst="rect">
            <a:avLst/>
          </a:prstGeom>
          <a:solidFill>
            <a:srgbClr val="FFFFF3"/>
          </a:solidFill>
          <a:ln w="9525">
            <a:solidFill>
              <a:srgbClr val="FF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Özgün</a:t>
            </a:r>
            <a:r>
              <a:rPr dirty="0" sz="1800" spc="-38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mü?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0874" y="4452861"/>
            <a:ext cx="2340610" cy="369570"/>
          </a:xfrm>
          <a:prstGeom prst="rect">
            <a:avLst/>
          </a:prstGeom>
          <a:solidFill>
            <a:srgbClr val="FFFFF3"/>
          </a:solidFill>
          <a:ln w="9525">
            <a:solidFill>
              <a:srgbClr val="FF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330"/>
              </a:spcBef>
              <a:buChar char="•"/>
              <a:tabLst>
                <a:tab pos="377825" algn="l"/>
                <a:tab pos="378460" algn="l"/>
              </a:tabLst>
            </a:pP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İş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levsel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mi?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0874" y="5434761"/>
            <a:ext cx="2340610" cy="646430"/>
          </a:xfrm>
          <a:prstGeom prst="rect">
            <a:avLst/>
          </a:prstGeom>
          <a:solidFill>
            <a:srgbClr val="FFFFF3"/>
          </a:solidFill>
          <a:ln w="9525">
            <a:solidFill>
              <a:srgbClr val="FF0000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377825" marR="181610" indent="-28638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dirty="0" sz="1800" spc="-15">
                <a:solidFill>
                  <a:srgbClr val="514743"/>
                </a:solidFill>
                <a:latin typeface="Euphemia"/>
                <a:cs typeface="Euphemia"/>
              </a:rPr>
              <a:t>Yapılabilir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ve  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sürdürülebilir</a:t>
            </a:r>
            <a:r>
              <a:rPr dirty="0" sz="1800" spc="-40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mi?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9020" y="2409444"/>
            <a:ext cx="1322831" cy="522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36645" y="2537918"/>
            <a:ext cx="1014730" cy="215900"/>
          </a:xfrm>
          <a:custGeom>
            <a:avLst/>
            <a:gdLst/>
            <a:ahLst/>
            <a:cxnLst/>
            <a:rect l="l" t="t" r="r" b="b"/>
            <a:pathLst>
              <a:path w="1014729" h="215900">
                <a:moveTo>
                  <a:pt x="918962" y="107809"/>
                </a:moveTo>
                <a:lnTo>
                  <a:pt x="810514" y="171118"/>
                </a:lnTo>
                <a:lnTo>
                  <a:pt x="803413" y="177417"/>
                </a:lnTo>
                <a:lnTo>
                  <a:pt x="799433" y="185691"/>
                </a:lnTo>
                <a:lnTo>
                  <a:pt x="798833" y="194871"/>
                </a:lnTo>
                <a:lnTo>
                  <a:pt x="801878" y="203884"/>
                </a:lnTo>
                <a:lnTo>
                  <a:pt x="808249" y="211002"/>
                </a:lnTo>
                <a:lnTo>
                  <a:pt x="816562" y="215012"/>
                </a:lnTo>
                <a:lnTo>
                  <a:pt x="825755" y="215618"/>
                </a:lnTo>
                <a:lnTo>
                  <a:pt x="834771" y="212520"/>
                </a:lnTo>
                <a:lnTo>
                  <a:pt x="973159" y="131875"/>
                </a:lnTo>
                <a:lnTo>
                  <a:pt x="966724" y="131875"/>
                </a:lnTo>
                <a:lnTo>
                  <a:pt x="966724" y="128573"/>
                </a:lnTo>
                <a:lnTo>
                  <a:pt x="954532" y="128573"/>
                </a:lnTo>
                <a:lnTo>
                  <a:pt x="918962" y="107809"/>
                </a:lnTo>
                <a:close/>
              </a:path>
              <a:path w="1014729" h="215900">
                <a:moveTo>
                  <a:pt x="894270" y="122223"/>
                </a:moveTo>
                <a:lnTo>
                  <a:pt x="0" y="122223"/>
                </a:lnTo>
                <a:lnTo>
                  <a:pt x="0" y="131875"/>
                </a:lnTo>
                <a:lnTo>
                  <a:pt x="877736" y="131875"/>
                </a:lnTo>
                <a:lnTo>
                  <a:pt x="894270" y="122223"/>
                </a:lnTo>
                <a:close/>
              </a:path>
              <a:path w="1014729" h="215900">
                <a:moveTo>
                  <a:pt x="989722" y="122223"/>
                </a:moveTo>
                <a:lnTo>
                  <a:pt x="966724" y="122223"/>
                </a:lnTo>
                <a:lnTo>
                  <a:pt x="966724" y="131875"/>
                </a:lnTo>
                <a:lnTo>
                  <a:pt x="973159" y="131875"/>
                </a:lnTo>
                <a:lnTo>
                  <a:pt x="989722" y="122223"/>
                </a:lnTo>
                <a:close/>
              </a:path>
              <a:path w="1014729" h="215900">
                <a:moveTo>
                  <a:pt x="954532" y="87044"/>
                </a:moveTo>
                <a:lnTo>
                  <a:pt x="918962" y="107809"/>
                </a:lnTo>
                <a:lnTo>
                  <a:pt x="954532" y="128573"/>
                </a:lnTo>
                <a:lnTo>
                  <a:pt x="954532" y="87044"/>
                </a:lnTo>
                <a:close/>
              </a:path>
              <a:path w="1014729" h="215900">
                <a:moveTo>
                  <a:pt x="966724" y="87044"/>
                </a:moveTo>
                <a:lnTo>
                  <a:pt x="954532" y="87044"/>
                </a:lnTo>
                <a:lnTo>
                  <a:pt x="954532" y="128573"/>
                </a:lnTo>
                <a:lnTo>
                  <a:pt x="966724" y="128573"/>
                </a:lnTo>
                <a:lnTo>
                  <a:pt x="966724" y="122223"/>
                </a:lnTo>
                <a:lnTo>
                  <a:pt x="989722" y="122223"/>
                </a:lnTo>
                <a:lnTo>
                  <a:pt x="1006285" y="112571"/>
                </a:lnTo>
                <a:lnTo>
                  <a:pt x="966724" y="112571"/>
                </a:lnTo>
                <a:lnTo>
                  <a:pt x="966724" y="87044"/>
                </a:lnTo>
                <a:close/>
              </a:path>
              <a:path w="1014729" h="215900">
                <a:moveTo>
                  <a:pt x="877954" y="83869"/>
                </a:moveTo>
                <a:lnTo>
                  <a:pt x="0" y="83869"/>
                </a:lnTo>
                <a:lnTo>
                  <a:pt x="0" y="112571"/>
                </a:lnTo>
                <a:lnTo>
                  <a:pt x="910804" y="112571"/>
                </a:lnTo>
                <a:lnTo>
                  <a:pt x="918962" y="107809"/>
                </a:lnTo>
                <a:lnTo>
                  <a:pt x="877954" y="83869"/>
                </a:lnTo>
                <a:close/>
              </a:path>
              <a:path w="1014729" h="215900">
                <a:moveTo>
                  <a:pt x="973209" y="83869"/>
                </a:moveTo>
                <a:lnTo>
                  <a:pt x="966724" y="83869"/>
                </a:lnTo>
                <a:lnTo>
                  <a:pt x="966724" y="112571"/>
                </a:lnTo>
                <a:lnTo>
                  <a:pt x="1006285" y="112571"/>
                </a:lnTo>
                <a:lnTo>
                  <a:pt x="1014349" y="107872"/>
                </a:lnTo>
                <a:lnTo>
                  <a:pt x="973209" y="83869"/>
                </a:lnTo>
                <a:close/>
              </a:path>
              <a:path w="1014729" h="215900">
                <a:moveTo>
                  <a:pt x="825755" y="0"/>
                </a:moveTo>
                <a:lnTo>
                  <a:pt x="816562" y="605"/>
                </a:lnTo>
                <a:lnTo>
                  <a:pt x="808249" y="4615"/>
                </a:lnTo>
                <a:lnTo>
                  <a:pt x="801878" y="11733"/>
                </a:lnTo>
                <a:lnTo>
                  <a:pt x="798833" y="20746"/>
                </a:lnTo>
                <a:lnTo>
                  <a:pt x="799433" y="29926"/>
                </a:lnTo>
                <a:lnTo>
                  <a:pt x="803413" y="38201"/>
                </a:lnTo>
                <a:lnTo>
                  <a:pt x="810514" y="44499"/>
                </a:lnTo>
                <a:lnTo>
                  <a:pt x="918962" y="107809"/>
                </a:lnTo>
                <a:lnTo>
                  <a:pt x="954532" y="87044"/>
                </a:lnTo>
                <a:lnTo>
                  <a:pt x="966724" y="87044"/>
                </a:lnTo>
                <a:lnTo>
                  <a:pt x="966724" y="83869"/>
                </a:lnTo>
                <a:lnTo>
                  <a:pt x="973209" y="83869"/>
                </a:lnTo>
                <a:lnTo>
                  <a:pt x="834771" y="3097"/>
                </a:lnTo>
                <a:lnTo>
                  <a:pt x="8257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89020" y="3432047"/>
            <a:ext cx="1322831" cy="521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36645" y="3559814"/>
            <a:ext cx="1014730" cy="215900"/>
          </a:xfrm>
          <a:custGeom>
            <a:avLst/>
            <a:gdLst/>
            <a:ahLst/>
            <a:cxnLst/>
            <a:rect l="l" t="t" r="r" b="b"/>
            <a:pathLst>
              <a:path w="1014729" h="215900">
                <a:moveTo>
                  <a:pt x="919017" y="107819"/>
                </a:moveTo>
                <a:lnTo>
                  <a:pt x="810514" y="171065"/>
                </a:lnTo>
                <a:lnTo>
                  <a:pt x="803413" y="177418"/>
                </a:lnTo>
                <a:lnTo>
                  <a:pt x="799433" y="185701"/>
                </a:lnTo>
                <a:lnTo>
                  <a:pt x="798833" y="194889"/>
                </a:lnTo>
                <a:lnTo>
                  <a:pt x="801878" y="203958"/>
                </a:lnTo>
                <a:lnTo>
                  <a:pt x="808249" y="211058"/>
                </a:lnTo>
                <a:lnTo>
                  <a:pt x="816562" y="215038"/>
                </a:lnTo>
                <a:lnTo>
                  <a:pt x="825755" y="215638"/>
                </a:lnTo>
                <a:lnTo>
                  <a:pt x="834771" y="212594"/>
                </a:lnTo>
                <a:lnTo>
                  <a:pt x="973209" y="131822"/>
                </a:lnTo>
                <a:lnTo>
                  <a:pt x="966724" y="131822"/>
                </a:lnTo>
                <a:lnTo>
                  <a:pt x="966724" y="128520"/>
                </a:lnTo>
                <a:lnTo>
                  <a:pt x="954532" y="128520"/>
                </a:lnTo>
                <a:lnTo>
                  <a:pt x="919017" y="107819"/>
                </a:lnTo>
                <a:close/>
              </a:path>
              <a:path w="1014729" h="215900">
                <a:moveTo>
                  <a:pt x="894397" y="122170"/>
                </a:moveTo>
                <a:lnTo>
                  <a:pt x="0" y="122170"/>
                </a:lnTo>
                <a:lnTo>
                  <a:pt x="0" y="131822"/>
                </a:lnTo>
                <a:lnTo>
                  <a:pt x="877838" y="131822"/>
                </a:lnTo>
                <a:lnTo>
                  <a:pt x="894397" y="122170"/>
                </a:lnTo>
                <a:close/>
              </a:path>
              <a:path w="1014729" h="215900">
                <a:moveTo>
                  <a:pt x="989752" y="122170"/>
                </a:moveTo>
                <a:lnTo>
                  <a:pt x="966724" y="122170"/>
                </a:lnTo>
                <a:lnTo>
                  <a:pt x="966724" y="131822"/>
                </a:lnTo>
                <a:lnTo>
                  <a:pt x="973209" y="131822"/>
                </a:lnTo>
                <a:lnTo>
                  <a:pt x="989752" y="122170"/>
                </a:lnTo>
                <a:close/>
              </a:path>
              <a:path w="1014729" h="215900">
                <a:moveTo>
                  <a:pt x="954532" y="87118"/>
                </a:moveTo>
                <a:lnTo>
                  <a:pt x="919017" y="107819"/>
                </a:lnTo>
                <a:lnTo>
                  <a:pt x="954532" y="128520"/>
                </a:lnTo>
                <a:lnTo>
                  <a:pt x="954532" y="87118"/>
                </a:lnTo>
                <a:close/>
              </a:path>
              <a:path w="1014729" h="215900">
                <a:moveTo>
                  <a:pt x="966724" y="87118"/>
                </a:moveTo>
                <a:lnTo>
                  <a:pt x="954532" y="87118"/>
                </a:lnTo>
                <a:lnTo>
                  <a:pt x="954532" y="128520"/>
                </a:lnTo>
                <a:lnTo>
                  <a:pt x="966724" y="128520"/>
                </a:lnTo>
                <a:lnTo>
                  <a:pt x="966724" y="122170"/>
                </a:lnTo>
                <a:lnTo>
                  <a:pt x="989752" y="122170"/>
                </a:lnTo>
                <a:lnTo>
                  <a:pt x="1006077" y="112645"/>
                </a:lnTo>
                <a:lnTo>
                  <a:pt x="966724" y="112645"/>
                </a:lnTo>
                <a:lnTo>
                  <a:pt x="966724" y="87118"/>
                </a:lnTo>
                <a:close/>
              </a:path>
              <a:path w="1014729" h="215900">
                <a:moveTo>
                  <a:pt x="877838" y="83816"/>
                </a:moveTo>
                <a:lnTo>
                  <a:pt x="0" y="83816"/>
                </a:lnTo>
                <a:lnTo>
                  <a:pt x="0" y="112645"/>
                </a:lnTo>
                <a:lnTo>
                  <a:pt x="910738" y="112645"/>
                </a:lnTo>
                <a:lnTo>
                  <a:pt x="919017" y="107819"/>
                </a:lnTo>
                <a:lnTo>
                  <a:pt x="877838" y="83816"/>
                </a:lnTo>
                <a:close/>
              </a:path>
              <a:path w="1014729" h="215900">
                <a:moveTo>
                  <a:pt x="973209" y="83816"/>
                </a:moveTo>
                <a:lnTo>
                  <a:pt x="966724" y="83816"/>
                </a:lnTo>
                <a:lnTo>
                  <a:pt x="966724" y="112645"/>
                </a:lnTo>
                <a:lnTo>
                  <a:pt x="1006077" y="112645"/>
                </a:lnTo>
                <a:lnTo>
                  <a:pt x="1014349" y="107819"/>
                </a:lnTo>
                <a:lnTo>
                  <a:pt x="973209" y="83816"/>
                </a:lnTo>
                <a:close/>
              </a:path>
              <a:path w="1014729" h="215900">
                <a:moveTo>
                  <a:pt x="825755" y="0"/>
                </a:moveTo>
                <a:lnTo>
                  <a:pt x="816562" y="599"/>
                </a:lnTo>
                <a:lnTo>
                  <a:pt x="808249" y="4579"/>
                </a:lnTo>
                <a:lnTo>
                  <a:pt x="801878" y="11680"/>
                </a:lnTo>
                <a:lnTo>
                  <a:pt x="798833" y="20695"/>
                </a:lnTo>
                <a:lnTo>
                  <a:pt x="799433" y="29888"/>
                </a:lnTo>
                <a:lnTo>
                  <a:pt x="803413" y="38201"/>
                </a:lnTo>
                <a:lnTo>
                  <a:pt x="810514" y="44573"/>
                </a:lnTo>
                <a:lnTo>
                  <a:pt x="919017" y="107819"/>
                </a:lnTo>
                <a:lnTo>
                  <a:pt x="954532" y="87118"/>
                </a:lnTo>
                <a:lnTo>
                  <a:pt x="966724" y="87118"/>
                </a:lnTo>
                <a:lnTo>
                  <a:pt x="966724" y="83816"/>
                </a:lnTo>
                <a:lnTo>
                  <a:pt x="973209" y="83816"/>
                </a:lnTo>
                <a:lnTo>
                  <a:pt x="834771" y="3044"/>
                </a:lnTo>
                <a:lnTo>
                  <a:pt x="8257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89020" y="4401311"/>
            <a:ext cx="1322831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36645" y="4529713"/>
            <a:ext cx="1014730" cy="215900"/>
          </a:xfrm>
          <a:custGeom>
            <a:avLst/>
            <a:gdLst/>
            <a:ahLst/>
            <a:cxnLst/>
            <a:rect l="l" t="t" r="r" b="b"/>
            <a:pathLst>
              <a:path w="1014729" h="215900">
                <a:moveTo>
                  <a:pt x="919017" y="107819"/>
                </a:moveTo>
                <a:lnTo>
                  <a:pt x="810514" y="171065"/>
                </a:lnTo>
                <a:lnTo>
                  <a:pt x="803413" y="177436"/>
                </a:lnTo>
                <a:lnTo>
                  <a:pt x="799433" y="185749"/>
                </a:lnTo>
                <a:lnTo>
                  <a:pt x="798833" y="194943"/>
                </a:lnTo>
                <a:lnTo>
                  <a:pt x="801878" y="203958"/>
                </a:lnTo>
                <a:lnTo>
                  <a:pt x="808249" y="211058"/>
                </a:lnTo>
                <a:lnTo>
                  <a:pt x="816562" y="215038"/>
                </a:lnTo>
                <a:lnTo>
                  <a:pt x="825755" y="215638"/>
                </a:lnTo>
                <a:lnTo>
                  <a:pt x="834771" y="212594"/>
                </a:lnTo>
                <a:lnTo>
                  <a:pt x="973209" y="131822"/>
                </a:lnTo>
                <a:lnTo>
                  <a:pt x="966597" y="131822"/>
                </a:lnTo>
                <a:lnTo>
                  <a:pt x="966597" y="128520"/>
                </a:lnTo>
                <a:lnTo>
                  <a:pt x="954532" y="128520"/>
                </a:lnTo>
                <a:lnTo>
                  <a:pt x="919017" y="107819"/>
                </a:lnTo>
                <a:close/>
              </a:path>
              <a:path w="1014729" h="215900">
                <a:moveTo>
                  <a:pt x="894397" y="122170"/>
                </a:moveTo>
                <a:lnTo>
                  <a:pt x="0" y="122170"/>
                </a:lnTo>
                <a:lnTo>
                  <a:pt x="0" y="131822"/>
                </a:lnTo>
                <a:lnTo>
                  <a:pt x="877838" y="131822"/>
                </a:lnTo>
                <a:lnTo>
                  <a:pt x="894397" y="122170"/>
                </a:lnTo>
                <a:close/>
              </a:path>
              <a:path w="1014729" h="215900">
                <a:moveTo>
                  <a:pt x="989752" y="122170"/>
                </a:moveTo>
                <a:lnTo>
                  <a:pt x="966597" y="122170"/>
                </a:lnTo>
                <a:lnTo>
                  <a:pt x="966597" y="131822"/>
                </a:lnTo>
                <a:lnTo>
                  <a:pt x="973209" y="131822"/>
                </a:lnTo>
                <a:lnTo>
                  <a:pt x="989752" y="122170"/>
                </a:lnTo>
                <a:close/>
              </a:path>
              <a:path w="1014729" h="215900">
                <a:moveTo>
                  <a:pt x="954532" y="87118"/>
                </a:moveTo>
                <a:lnTo>
                  <a:pt x="919017" y="107819"/>
                </a:lnTo>
                <a:lnTo>
                  <a:pt x="954532" y="128520"/>
                </a:lnTo>
                <a:lnTo>
                  <a:pt x="954532" y="87118"/>
                </a:lnTo>
                <a:close/>
              </a:path>
              <a:path w="1014729" h="215900">
                <a:moveTo>
                  <a:pt x="966597" y="87118"/>
                </a:moveTo>
                <a:lnTo>
                  <a:pt x="954532" y="87118"/>
                </a:lnTo>
                <a:lnTo>
                  <a:pt x="954532" y="128520"/>
                </a:lnTo>
                <a:lnTo>
                  <a:pt x="966597" y="128520"/>
                </a:lnTo>
                <a:lnTo>
                  <a:pt x="966597" y="122170"/>
                </a:lnTo>
                <a:lnTo>
                  <a:pt x="989752" y="122170"/>
                </a:lnTo>
                <a:lnTo>
                  <a:pt x="1006077" y="112645"/>
                </a:lnTo>
                <a:lnTo>
                  <a:pt x="966597" y="112645"/>
                </a:lnTo>
                <a:lnTo>
                  <a:pt x="966597" y="87118"/>
                </a:lnTo>
                <a:close/>
              </a:path>
              <a:path w="1014729" h="215900">
                <a:moveTo>
                  <a:pt x="877838" y="83816"/>
                </a:moveTo>
                <a:lnTo>
                  <a:pt x="0" y="83816"/>
                </a:lnTo>
                <a:lnTo>
                  <a:pt x="0" y="112645"/>
                </a:lnTo>
                <a:lnTo>
                  <a:pt x="910738" y="112645"/>
                </a:lnTo>
                <a:lnTo>
                  <a:pt x="919017" y="107819"/>
                </a:lnTo>
                <a:lnTo>
                  <a:pt x="877838" y="83816"/>
                </a:lnTo>
                <a:close/>
              </a:path>
              <a:path w="1014729" h="215900">
                <a:moveTo>
                  <a:pt x="973209" y="83816"/>
                </a:moveTo>
                <a:lnTo>
                  <a:pt x="966597" y="83816"/>
                </a:lnTo>
                <a:lnTo>
                  <a:pt x="966597" y="112645"/>
                </a:lnTo>
                <a:lnTo>
                  <a:pt x="1006077" y="112645"/>
                </a:lnTo>
                <a:lnTo>
                  <a:pt x="1014349" y="107819"/>
                </a:lnTo>
                <a:lnTo>
                  <a:pt x="973209" y="83816"/>
                </a:lnTo>
                <a:close/>
              </a:path>
              <a:path w="1014729" h="215900">
                <a:moveTo>
                  <a:pt x="825755" y="0"/>
                </a:moveTo>
                <a:lnTo>
                  <a:pt x="816562" y="599"/>
                </a:lnTo>
                <a:lnTo>
                  <a:pt x="808249" y="4579"/>
                </a:lnTo>
                <a:lnTo>
                  <a:pt x="801878" y="11680"/>
                </a:lnTo>
                <a:lnTo>
                  <a:pt x="798833" y="20748"/>
                </a:lnTo>
                <a:lnTo>
                  <a:pt x="799433" y="29936"/>
                </a:lnTo>
                <a:lnTo>
                  <a:pt x="803413" y="38219"/>
                </a:lnTo>
                <a:lnTo>
                  <a:pt x="810514" y="44573"/>
                </a:lnTo>
                <a:lnTo>
                  <a:pt x="919017" y="107819"/>
                </a:lnTo>
                <a:lnTo>
                  <a:pt x="954532" y="87118"/>
                </a:lnTo>
                <a:lnTo>
                  <a:pt x="966597" y="87118"/>
                </a:lnTo>
                <a:lnTo>
                  <a:pt x="966597" y="83816"/>
                </a:lnTo>
                <a:lnTo>
                  <a:pt x="973209" y="83816"/>
                </a:lnTo>
                <a:lnTo>
                  <a:pt x="834771" y="3044"/>
                </a:lnTo>
                <a:lnTo>
                  <a:pt x="8257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13403" y="5527547"/>
            <a:ext cx="1321308" cy="521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60140" y="5655178"/>
            <a:ext cx="1014730" cy="215900"/>
          </a:xfrm>
          <a:custGeom>
            <a:avLst/>
            <a:gdLst/>
            <a:ahLst/>
            <a:cxnLst/>
            <a:rect l="l" t="t" r="r" b="b"/>
            <a:pathLst>
              <a:path w="1014729" h="215900">
                <a:moveTo>
                  <a:pt x="989526" y="122216"/>
                </a:moveTo>
                <a:lnTo>
                  <a:pt x="966597" y="122216"/>
                </a:lnTo>
                <a:lnTo>
                  <a:pt x="966597" y="131817"/>
                </a:lnTo>
                <a:lnTo>
                  <a:pt x="877831" y="131817"/>
                </a:lnTo>
                <a:lnTo>
                  <a:pt x="810514" y="171086"/>
                </a:lnTo>
                <a:lnTo>
                  <a:pt x="803396" y="177417"/>
                </a:lnTo>
                <a:lnTo>
                  <a:pt x="799385" y="185703"/>
                </a:lnTo>
                <a:lnTo>
                  <a:pt x="798780" y="194885"/>
                </a:lnTo>
                <a:lnTo>
                  <a:pt x="801878" y="203903"/>
                </a:lnTo>
                <a:lnTo>
                  <a:pt x="808176" y="211024"/>
                </a:lnTo>
                <a:lnTo>
                  <a:pt x="816451" y="215021"/>
                </a:lnTo>
                <a:lnTo>
                  <a:pt x="825630" y="215618"/>
                </a:lnTo>
                <a:lnTo>
                  <a:pt x="834644" y="212539"/>
                </a:lnTo>
                <a:lnTo>
                  <a:pt x="973062" y="131817"/>
                </a:lnTo>
                <a:lnTo>
                  <a:pt x="966597" y="131817"/>
                </a:lnTo>
                <a:lnTo>
                  <a:pt x="973084" y="131805"/>
                </a:lnTo>
                <a:lnTo>
                  <a:pt x="989526" y="122216"/>
                </a:lnTo>
                <a:close/>
              </a:path>
              <a:path w="1014729" h="215900">
                <a:moveTo>
                  <a:pt x="918987" y="107810"/>
                </a:moveTo>
                <a:lnTo>
                  <a:pt x="877833" y="131816"/>
                </a:lnTo>
                <a:lnTo>
                  <a:pt x="966597" y="131817"/>
                </a:lnTo>
                <a:lnTo>
                  <a:pt x="966597" y="128541"/>
                </a:lnTo>
                <a:lnTo>
                  <a:pt x="954532" y="128541"/>
                </a:lnTo>
                <a:lnTo>
                  <a:pt x="918987" y="107810"/>
                </a:lnTo>
                <a:close/>
              </a:path>
              <a:path w="1014729" h="215900">
                <a:moveTo>
                  <a:pt x="894290" y="122216"/>
                </a:moveTo>
                <a:lnTo>
                  <a:pt x="0" y="122216"/>
                </a:lnTo>
                <a:lnTo>
                  <a:pt x="0" y="131805"/>
                </a:lnTo>
                <a:lnTo>
                  <a:pt x="877853" y="131805"/>
                </a:lnTo>
                <a:lnTo>
                  <a:pt x="894290" y="122216"/>
                </a:lnTo>
                <a:close/>
              </a:path>
              <a:path w="1014729" h="215900">
                <a:moveTo>
                  <a:pt x="954532" y="87075"/>
                </a:moveTo>
                <a:lnTo>
                  <a:pt x="918987" y="107810"/>
                </a:lnTo>
                <a:lnTo>
                  <a:pt x="954532" y="128541"/>
                </a:lnTo>
                <a:lnTo>
                  <a:pt x="954532" y="87075"/>
                </a:lnTo>
                <a:close/>
              </a:path>
              <a:path w="1014729" h="215900">
                <a:moveTo>
                  <a:pt x="966597" y="87075"/>
                </a:moveTo>
                <a:lnTo>
                  <a:pt x="954532" y="87075"/>
                </a:lnTo>
                <a:lnTo>
                  <a:pt x="954532" y="128541"/>
                </a:lnTo>
                <a:lnTo>
                  <a:pt x="966597" y="128541"/>
                </a:lnTo>
                <a:lnTo>
                  <a:pt x="966597" y="122216"/>
                </a:lnTo>
                <a:lnTo>
                  <a:pt x="989526" y="122216"/>
                </a:lnTo>
                <a:lnTo>
                  <a:pt x="1005990" y="112615"/>
                </a:lnTo>
                <a:lnTo>
                  <a:pt x="966597" y="112615"/>
                </a:lnTo>
                <a:lnTo>
                  <a:pt x="966597" y="87075"/>
                </a:lnTo>
                <a:close/>
              </a:path>
              <a:path w="1014729" h="215900">
                <a:moveTo>
                  <a:pt x="877841" y="83811"/>
                </a:moveTo>
                <a:lnTo>
                  <a:pt x="0" y="83811"/>
                </a:lnTo>
                <a:lnTo>
                  <a:pt x="0" y="112615"/>
                </a:lnTo>
                <a:lnTo>
                  <a:pt x="910749" y="112615"/>
                </a:lnTo>
                <a:lnTo>
                  <a:pt x="918987" y="107810"/>
                </a:lnTo>
                <a:lnTo>
                  <a:pt x="877841" y="83811"/>
                </a:lnTo>
                <a:close/>
              </a:path>
              <a:path w="1014729" h="215900">
                <a:moveTo>
                  <a:pt x="973067" y="83811"/>
                </a:moveTo>
                <a:lnTo>
                  <a:pt x="966597" y="83811"/>
                </a:lnTo>
                <a:lnTo>
                  <a:pt x="966597" y="112615"/>
                </a:lnTo>
                <a:lnTo>
                  <a:pt x="1005990" y="112615"/>
                </a:lnTo>
                <a:lnTo>
                  <a:pt x="1014222" y="107814"/>
                </a:lnTo>
                <a:lnTo>
                  <a:pt x="973067" y="83811"/>
                </a:lnTo>
                <a:close/>
              </a:path>
              <a:path w="1014729" h="215900">
                <a:moveTo>
                  <a:pt x="825630" y="0"/>
                </a:moveTo>
                <a:lnTo>
                  <a:pt x="816451" y="599"/>
                </a:lnTo>
                <a:lnTo>
                  <a:pt x="808176" y="4597"/>
                </a:lnTo>
                <a:lnTo>
                  <a:pt x="801878" y="11713"/>
                </a:lnTo>
                <a:lnTo>
                  <a:pt x="798780" y="20736"/>
                </a:lnTo>
                <a:lnTo>
                  <a:pt x="799385" y="29919"/>
                </a:lnTo>
                <a:lnTo>
                  <a:pt x="803396" y="38206"/>
                </a:lnTo>
                <a:lnTo>
                  <a:pt x="810514" y="44543"/>
                </a:lnTo>
                <a:lnTo>
                  <a:pt x="918987" y="107810"/>
                </a:lnTo>
                <a:lnTo>
                  <a:pt x="954532" y="87075"/>
                </a:lnTo>
                <a:lnTo>
                  <a:pt x="966597" y="87075"/>
                </a:lnTo>
                <a:lnTo>
                  <a:pt x="966597" y="83811"/>
                </a:lnTo>
                <a:lnTo>
                  <a:pt x="973067" y="83811"/>
                </a:lnTo>
                <a:lnTo>
                  <a:pt x="834644" y="3077"/>
                </a:lnTo>
                <a:lnTo>
                  <a:pt x="8256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35176" y="1787397"/>
            <a:ext cx="10134600" cy="1011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0" b="1">
                <a:solidFill>
                  <a:srgbClr val="514743"/>
                </a:solidFill>
                <a:latin typeface="Calibri"/>
                <a:cs typeface="Calibri"/>
              </a:rPr>
              <a:t>Tasarımımız </a:t>
            </a:r>
            <a:r>
              <a:rPr dirty="0" sz="2100" spc="-10" b="1">
                <a:solidFill>
                  <a:srgbClr val="514743"/>
                </a:solidFill>
                <a:latin typeface="Calibri"/>
                <a:cs typeface="Calibri"/>
              </a:rPr>
              <a:t>ihtiyacı yeterince karşılıyorsa, </a:t>
            </a:r>
            <a:r>
              <a:rPr dirty="0" sz="2100" spc="-5" b="1">
                <a:solidFill>
                  <a:srgbClr val="514743"/>
                </a:solidFill>
                <a:latin typeface="Calibri"/>
                <a:cs typeface="Calibri"/>
              </a:rPr>
              <a:t>aşağıdaki kriterler açısından</a:t>
            </a:r>
            <a:r>
              <a:rPr dirty="0" sz="2100" spc="7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514743"/>
                </a:solidFill>
                <a:latin typeface="Calibri"/>
                <a:cs typeface="Calibri"/>
              </a:rPr>
              <a:t>değerlendirilmelidir</a:t>
            </a:r>
            <a:r>
              <a:rPr dirty="0" sz="2100" spc="-5">
                <a:solidFill>
                  <a:srgbClr val="514743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Times New Roman"/>
              <a:cs typeface="Times New Roman"/>
            </a:endParaRPr>
          </a:p>
          <a:p>
            <a:pPr marL="393065" indent="-286385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  <a:tab pos="3844290" algn="l"/>
              </a:tabLst>
            </a:pPr>
            <a:r>
              <a:rPr dirty="0" baseline="1543" sz="2700">
                <a:solidFill>
                  <a:srgbClr val="514743"/>
                </a:solidFill>
                <a:latin typeface="Euphemia"/>
                <a:cs typeface="Euphemia"/>
              </a:rPr>
              <a:t>Estetik</a:t>
            </a:r>
            <a:r>
              <a:rPr dirty="0" baseline="1543" sz="2700" spc="-54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baseline="1543" sz="2700" spc="-7">
                <a:solidFill>
                  <a:srgbClr val="514743"/>
                </a:solidFill>
                <a:latin typeface="Euphemia"/>
                <a:cs typeface="Euphemia"/>
              </a:rPr>
              <a:t>mi?	</a:t>
            </a:r>
            <a:r>
              <a:rPr dirty="0" sz="1800" spc="-15">
                <a:solidFill>
                  <a:srgbClr val="514743"/>
                </a:solidFill>
                <a:latin typeface="Calibri"/>
                <a:cs typeface="Calibri"/>
              </a:rPr>
              <a:t>Göze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hoş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çekici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geliyor</a:t>
            </a:r>
            <a:r>
              <a:rPr dirty="0" sz="1800" spc="3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mu?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67096" y="3480054"/>
            <a:ext cx="43764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Benzerlerinden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farklı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mı?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Üstün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yönleri var</a:t>
            </a:r>
            <a:r>
              <a:rPr dirty="0" sz="1800" spc="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mı?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67096" y="4465446"/>
            <a:ext cx="6414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Kullanılan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duruma </a:t>
            </a:r>
            <a:r>
              <a:rPr dirty="0" sz="1800" spc="-15">
                <a:solidFill>
                  <a:srgbClr val="514743"/>
                </a:solidFill>
                <a:latin typeface="Calibri"/>
                <a:cs typeface="Calibri"/>
              </a:rPr>
              <a:t>göre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işe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yararlığı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ne durumda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yani fonksiyonel</a:t>
            </a:r>
            <a:r>
              <a:rPr dirty="0" sz="1800" spc="13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mi?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67096" y="5591657"/>
            <a:ext cx="3112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Sanayide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seri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üretime uygun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mu?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2083" y="1631949"/>
            <a:ext cx="1005141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dirty="0" sz="2100" spc="-20" b="1">
                <a:solidFill>
                  <a:srgbClr val="514743"/>
                </a:solidFill>
                <a:latin typeface="Calibri"/>
                <a:cs typeface="Calibri"/>
              </a:rPr>
              <a:t>Tasarımızı </a:t>
            </a:r>
            <a:r>
              <a:rPr dirty="0" sz="2100" spc="-10" b="1">
                <a:solidFill>
                  <a:srgbClr val="514743"/>
                </a:solidFill>
                <a:latin typeface="Calibri"/>
                <a:cs typeface="Calibri"/>
              </a:rPr>
              <a:t>değerlendirdikten sonra </a:t>
            </a:r>
            <a:r>
              <a:rPr dirty="0" sz="2100" spc="-5" b="1">
                <a:solidFill>
                  <a:srgbClr val="514743"/>
                </a:solidFill>
                <a:latin typeface="Calibri"/>
                <a:cs typeface="Calibri"/>
              </a:rPr>
              <a:t>elde ettiğimiz </a:t>
            </a:r>
            <a:r>
              <a:rPr dirty="0" sz="2100" spc="-10" b="1">
                <a:solidFill>
                  <a:srgbClr val="514743"/>
                </a:solidFill>
                <a:latin typeface="Calibri"/>
                <a:cs typeface="Calibri"/>
              </a:rPr>
              <a:t>verilerden </a:t>
            </a:r>
            <a:r>
              <a:rPr dirty="0" sz="2100" spc="-15" b="1">
                <a:solidFill>
                  <a:srgbClr val="514743"/>
                </a:solidFill>
                <a:latin typeface="Calibri"/>
                <a:cs typeface="Calibri"/>
              </a:rPr>
              <a:t>hareketle </a:t>
            </a:r>
            <a:r>
              <a:rPr dirty="0" sz="2100" spc="-10" b="1">
                <a:solidFill>
                  <a:srgbClr val="514743"/>
                </a:solidFill>
                <a:latin typeface="Calibri"/>
                <a:cs typeface="Calibri"/>
              </a:rPr>
              <a:t>tasarımımızı yeniden  yapılandırabiliriz.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0886" y="2900857"/>
            <a:ext cx="9554210" cy="862330"/>
          </a:xfrm>
          <a:prstGeom prst="rect">
            <a:avLst/>
          </a:prstGeom>
          <a:solidFill>
            <a:srgbClr val="FFFFF3"/>
          </a:solidFill>
          <a:ln w="9525">
            <a:solidFill>
              <a:srgbClr val="FF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 marL="91440" marR="650240">
              <a:lnSpc>
                <a:spcPct val="125000"/>
              </a:lnSpc>
              <a:spcBef>
                <a:spcPts val="20"/>
              </a:spcBef>
            </a:pPr>
            <a:r>
              <a:rPr dirty="0" sz="2000" spc="-40">
                <a:solidFill>
                  <a:srgbClr val="514743"/>
                </a:solidFill>
                <a:latin typeface="Calibri"/>
                <a:cs typeface="Calibri"/>
              </a:rPr>
              <a:t>Yani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tasarımımızı değerlendirme sonucunda gördüğümüz eksikleri tamamlama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yoluna 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gidebilir,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olması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gereken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yeni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özellikleri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üzerine</a:t>
            </a:r>
            <a:r>
              <a:rPr dirty="0" sz="2000" spc="6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ekleyebiliriz.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8948" y="3825645"/>
            <a:ext cx="5186807" cy="2941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2420" y="1624710"/>
            <a:ext cx="904113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514743"/>
                </a:solidFill>
                <a:latin typeface="Calibri"/>
                <a:cs typeface="Calibri"/>
              </a:rPr>
              <a:t>Artık </a:t>
            </a:r>
            <a:r>
              <a:rPr dirty="0" sz="2100" spc="-5" b="1">
                <a:solidFill>
                  <a:srgbClr val="514743"/>
                </a:solidFill>
                <a:latin typeface="Calibri"/>
                <a:cs typeface="Calibri"/>
              </a:rPr>
              <a:t>tasarımızı </a:t>
            </a:r>
            <a:r>
              <a:rPr dirty="0" sz="2100" spc="-10" b="1">
                <a:solidFill>
                  <a:srgbClr val="514743"/>
                </a:solidFill>
                <a:latin typeface="Calibri"/>
                <a:cs typeface="Calibri"/>
              </a:rPr>
              <a:t>kullanıcıya </a:t>
            </a:r>
            <a:r>
              <a:rPr dirty="0" sz="2100" spc="-5" b="1">
                <a:solidFill>
                  <a:srgbClr val="514743"/>
                </a:solidFill>
                <a:latin typeface="Calibri"/>
                <a:cs typeface="Calibri"/>
              </a:rPr>
              <a:t>ulaştırmak </a:t>
            </a:r>
            <a:r>
              <a:rPr dirty="0" sz="2100" spc="-15" b="1">
                <a:solidFill>
                  <a:srgbClr val="514743"/>
                </a:solidFill>
                <a:latin typeface="Calibri"/>
                <a:cs typeface="Calibri"/>
              </a:rPr>
              <a:t>üzere </a:t>
            </a:r>
            <a:r>
              <a:rPr dirty="0" sz="2100" spc="-5" b="1">
                <a:solidFill>
                  <a:srgbClr val="514743"/>
                </a:solidFill>
                <a:latin typeface="Calibri"/>
                <a:cs typeface="Calibri"/>
              </a:rPr>
              <a:t>tanıtım </a:t>
            </a:r>
            <a:r>
              <a:rPr dirty="0" sz="2100" spc="-15" b="1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100" spc="-5" b="1">
                <a:solidFill>
                  <a:srgbClr val="514743"/>
                </a:solidFill>
                <a:latin typeface="Calibri"/>
                <a:cs typeface="Calibri"/>
              </a:rPr>
              <a:t>pazarlama </a:t>
            </a:r>
            <a:r>
              <a:rPr dirty="0" sz="2100" b="1">
                <a:solidFill>
                  <a:srgbClr val="514743"/>
                </a:solidFill>
                <a:latin typeface="Calibri"/>
                <a:cs typeface="Calibri"/>
              </a:rPr>
              <a:t>işine</a:t>
            </a:r>
            <a:r>
              <a:rPr dirty="0" sz="2100" spc="6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514743"/>
                </a:solidFill>
                <a:latin typeface="Calibri"/>
                <a:cs typeface="Calibri"/>
              </a:rPr>
              <a:t>geçebiliriz.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3579" y="2317835"/>
            <a:ext cx="4417822" cy="4417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71131" y="2427732"/>
            <a:ext cx="3831335" cy="3553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59752" y="3474720"/>
            <a:ext cx="3060192" cy="1770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18121" y="2455341"/>
            <a:ext cx="3737482" cy="345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348219" y="3468598"/>
            <a:ext cx="2628900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dirty="0" sz="2000" spc="-25">
                <a:latin typeface="Calibri"/>
                <a:cs typeface="Calibri"/>
              </a:rPr>
              <a:t>Tanıtım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 spc="-10">
                <a:latin typeface="Calibri"/>
                <a:cs typeface="Calibri"/>
              </a:rPr>
              <a:t>pazarlama </a:t>
            </a:r>
            <a:r>
              <a:rPr dirty="0" sz="2000">
                <a:latin typeface="Calibri"/>
                <a:cs typeface="Calibri"/>
              </a:rPr>
              <a:t>için  </a:t>
            </a:r>
            <a:r>
              <a:rPr dirty="0" sz="2000" spc="-15">
                <a:latin typeface="Calibri"/>
                <a:cs typeface="Calibri"/>
              </a:rPr>
              <a:t>görsel ve </a:t>
            </a:r>
            <a:r>
              <a:rPr dirty="0" sz="2000" spc="-20">
                <a:latin typeface="Calibri"/>
                <a:cs typeface="Calibri"/>
              </a:rPr>
              <a:t>sözel </a:t>
            </a:r>
            <a:r>
              <a:rPr dirty="0" sz="2000" spc="-5">
                <a:latin typeface="Calibri"/>
                <a:cs typeface="Calibri"/>
              </a:rPr>
              <a:t>sunum  tekniklerinin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bilinmesi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 spc="-25">
                <a:latin typeface="Calibri"/>
                <a:cs typeface="Calibri"/>
              </a:rPr>
              <a:t>gereklidir.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Araştırınız.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/>
          <p:nvPr/>
        </p:nvSpPr>
        <p:spPr>
          <a:xfrm>
            <a:off x="3151466" y="2406180"/>
            <a:ext cx="1675041" cy="1215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35853" y="2012289"/>
            <a:ext cx="1740725" cy="1313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1408" y="1314152"/>
            <a:ext cx="10267950" cy="274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ünitede tasarım süreci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tanıtımın, </a:t>
            </a: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problem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tanımlama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, </a:t>
            </a: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araştırma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,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planlama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,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oluşturma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değerlendirme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basamaklarından oluştuğunun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bu sürecin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hem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bireysel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hem de iş birliği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yapılarak 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uygulanabileceğinin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öğrenilmesi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amaçlanmıştır.</a:t>
            </a:r>
            <a:endParaRPr sz="2000">
              <a:latin typeface="Calibri"/>
              <a:cs typeface="Calibri"/>
            </a:endParaRPr>
          </a:p>
          <a:p>
            <a:pPr algn="ctr" marR="1781810">
              <a:lnSpc>
                <a:spcPct val="100000"/>
              </a:lnSpc>
              <a:spcBef>
                <a:spcPts val="640"/>
              </a:spcBef>
            </a:pP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Araştırma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6077585">
              <a:lnSpc>
                <a:spcPct val="100000"/>
              </a:lnSpc>
            </a:pP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Planlama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1949450">
              <a:lnSpc>
                <a:spcPct val="100000"/>
              </a:lnSpc>
            </a:pP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Problem</a:t>
            </a:r>
            <a:endParaRPr sz="1800">
              <a:latin typeface="Calibri"/>
              <a:cs typeface="Calibri"/>
            </a:endParaRPr>
          </a:p>
          <a:p>
            <a:pPr marL="1949450">
              <a:lnSpc>
                <a:spcPct val="100000"/>
              </a:lnSpc>
            </a:pPr>
            <a:r>
              <a:rPr dirty="0" sz="1800" spc="-20">
                <a:solidFill>
                  <a:srgbClr val="514743"/>
                </a:solidFill>
                <a:latin typeface="Calibri"/>
                <a:cs typeface="Calibri"/>
              </a:rPr>
              <a:t>Tanımlama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03896" y="2997945"/>
            <a:ext cx="916876" cy="1641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633207" y="4494403"/>
            <a:ext cx="1003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u</a:t>
            </a:r>
            <a:r>
              <a:rPr dirty="0" sz="1800" spc="-20">
                <a:solidFill>
                  <a:srgbClr val="514743"/>
                </a:solidFill>
                <a:latin typeface="Calibri"/>
                <a:cs typeface="Calibri"/>
              </a:rPr>
              <a:t>ş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turma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9216" y="4669535"/>
            <a:ext cx="1661096" cy="1684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813295" y="5987897"/>
            <a:ext cx="14160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Değerlendirme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72714" y="6091008"/>
            <a:ext cx="1654195" cy="766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288028" y="6147003"/>
            <a:ext cx="12299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514743"/>
                </a:solidFill>
                <a:latin typeface="Calibri"/>
                <a:cs typeface="Calibri"/>
              </a:rPr>
              <a:t>Yeniden  </a:t>
            </a:r>
            <a:r>
              <a:rPr dirty="0" sz="1800" spc="-125">
                <a:solidFill>
                  <a:srgbClr val="514743"/>
                </a:solidFill>
                <a:latin typeface="Calibri"/>
                <a:cs typeface="Calibri"/>
              </a:rPr>
              <a:t>Y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apı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an</a:t>
            </a:r>
            <a:r>
              <a:rPr dirty="0" sz="1800" spc="0">
                <a:solidFill>
                  <a:srgbClr val="514743"/>
                </a:solidFill>
                <a:latin typeface="Calibri"/>
                <a:cs typeface="Calibri"/>
              </a:rPr>
              <a:t>d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ı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rma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15208" y="5009743"/>
            <a:ext cx="1342618" cy="1778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740532" y="4718684"/>
            <a:ext cx="9817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514743"/>
                </a:solidFill>
                <a:latin typeface="Calibri"/>
                <a:cs typeface="Calibri"/>
              </a:rPr>
              <a:t>Tanıtım</a:t>
            </a:r>
            <a:r>
              <a:rPr dirty="0" sz="1800" spc="-6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ve  </a:t>
            </a:r>
            <a:r>
              <a:rPr dirty="0" sz="1800" spc="-40">
                <a:solidFill>
                  <a:srgbClr val="514743"/>
                </a:solidFill>
                <a:latin typeface="Calibri"/>
                <a:cs typeface="Calibri"/>
              </a:rPr>
              <a:t>P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a</a:t>
            </a:r>
            <a:r>
              <a:rPr dirty="0" sz="1800" spc="-20">
                <a:solidFill>
                  <a:srgbClr val="514743"/>
                </a:solidFill>
                <a:latin typeface="Calibri"/>
                <a:cs typeface="Calibri"/>
              </a:rPr>
              <a:t>z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arlama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95772" y="4893009"/>
            <a:ext cx="1539637" cy="9774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812538" y="4230700"/>
            <a:ext cx="16687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25" b="1" i="1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1800" spc="-5" b="1" i="1">
                <a:solidFill>
                  <a:srgbClr val="514743"/>
                </a:solidFill>
                <a:latin typeface="Calibri"/>
                <a:cs typeface="Calibri"/>
              </a:rPr>
              <a:t>Süreci</a:t>
            </a:r>
            <a:r>
              <a:rPr dirty="0" sz="1800" spc="-15" b="1" i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514743"/>
                </a:solidFill>
                <a:latin typeface="Calibri"/>
                <a:cs typeface="Calibri"/>
              </a:rPr>
              <a:t>ve</a:t>
            </a:r>
            <a:endParaRPr sz="1800">
              <a:latin typeface="Calibri"/>
              <a:cs typeface="Calibri"/>
            </a:endParaRPr>
          </a:p>
          <a:p>
            <a:pPr algn="ctr" marL="53975">
              <a:lnSpc>
                <a:spcPct val="100000"/>
              </a:lnSpc>
            </a:pPr>
            <a:r>
              <a:rPr dirty="0" sz="1800" spc="-20" b="1" i="1">
                <a:solidFill>
                  <a:srgbClr val="514743"/>
                </a:solidFill>
                <a:latin typeface="Calibri"/>
                <a:cs typeface="Calibri"/>
              </a:rPr>
              <a:t>Tanıtım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1026" y="1491818"/>
            <a:ext cx="7018020" cy="34474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süreci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problem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tanımlama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çözüm üretme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sürecidir.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Öncelikle, günlük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hayatta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karşılaşılan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sorun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ihtiyaç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“tasarım 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problemi”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olarak ifade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514743"/>
                </a:solidFill>
                <a:latin typeface="Calibri"/>
                <a:cs typeface="Calibri"/>
              </a:rPr>
              <a:t>edilir.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Örneğin;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Elektrik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faturasının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yüksek</a:t>
            </a:r>
            <a:r>
              <a:rPr dirty="0" sz="2000" spc="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gelmesi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maddi açıdan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sorundur.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Çözüm1: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Rüzgâr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enerjisinden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faydalanarak</a:t>
            </a:r>
            <a:endParaRPr sz="2000">
              <a:latin typeface="Calibri"/>
              <a:cs typeface="Calibri"/>
            </a:endParaRPr>
          </a:p>
          <a:p>
            <a:pPr marL="12700" marR="2386330">
              <a:lnSpc>
                <a:spcPct val="125000"/>
              </a:lnSpc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rüzgâr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türbini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kendi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elektriğimizi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kendimiz  üretebiliriz.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026" y="5142280"/>
            <a:ext cx="5029835" cy="1169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Çözüm2: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Güneş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enerjisinden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faydalanarak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güneş  panelleri ile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kendi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elektriğimizi</a:t>
            </a:r>
            <a:r>
              <a:rPr dirty="0" sz="2000" spc="6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kendimiz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üretebiliriz.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34556" y="2599944"/>
            <a:ext cx="4980432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23329" y="5837008"/>
            <a:ext cx="4772660" cy="528955"/>
          </a:xfrm>
          <a:custGeom>
            <a:avLst/>
            <a:gdLst/>
            <a:ahLst/>
            <a:cxnLst/>
            <a:rect l="l" t="t" r="r" b="b"/>
            <a:pathLst>
              <a:path w="4772659" h="528954">
                <a:moveTo>
                  <a:pt x="4684268" y="0"/>
                </a:moveTo>
                <a:lnTo>
                  <a:pt x="88011" y="0"/>
                </a:lnTo>
                <a:lnTo>
                  <a:pt x="53738" y="6921"/>
                </a:lnTo>
                <a:lnTo>
                  <a:pt x="25765" y="25798"/>
                </a:lnTo>
                <a:lnTo>
                  <a:pt x="6911" y="53797"/>
                </a:lnTo>
                <a:lnTo>
                  <a:pt x="0" y="88087"/>
                </a:lnTo>
                <a:lnTo>
                  <a:pt x="0" y="440410"/>
                </a:lnTo>
                <a:lnTo>
                  <a:pt x="6911" y="474700"/>
                </a:lnTo>
                <a:lnTo>
                  <a:pt x="25765" y="502699"/>
                </a:lnTo>
                <a:lnTo>
                  <a:pt x="53738" y="521576"/>
                </a:lnTo>
                <a:lnTo>
                  <a:pt x="88011" y="528497"/>
                </a:lnTo>
                <a:lnTo>
                  <a:pt x="4684268" y="528497"/>
                </a:lnTo>
                <a:lnTo>
                  <a:pt x="4718540" y="521576"/>
                </a:lnTo>
                <a:lnTo>
                  <a:pt x="4746513" y="502699"/>
                </a:lnTo>
                <a:lnTo>
                  <a:pt x="4765367" y="474700"/>
                </a:lnTo>
                <a:lnTo>
                  <a:pt x="4772279" y="440410"/>
                </a:lnTo>
                <a:lnTo>
                  <a:pt x="4772279" y="88087"/>
                </a:lnTo>
                <a:lnTo>
                  <a:pt x="4765367" y="53797"/>
                </a:lnTo>
                <a:lnTo>
                  <a:pt x="4746513" y="25798"/>
                </a:lnTo>
                <a:lnTo>
                  <a:pt x="4718540" y="6921"/>
                </a:lnTo>
                <a:lnTo>
                  <a:pt x="4684268" y="0"/>
                </a:lnTo>
                <a:close/>
              </a:path>
            </a:pathLst>
          </a:custGeom>
          <a:solidFill>
            <a:srgbClr val="AD9A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99326" y="5814250"/>
            <a:ext cx="4820285" cy="575310"/>
          </a:xfrm>
          <a:custGeom>
            <a:avLst/>
            <a:gdLst/>
            <a:ahLst/>
            <a:cxnLst/>
            <a:rect l="l" t="t" r="r" b="b"/>
            <a:pathLst>
              <a:path w="4820284" h="575310">
                <a:moveTo>
                  <a:pt x="4718558" y="0"/>
                </a:moveTo>
                <a:lnTo>
                  <a:pt x="99441" y="0"/>
                </a:lnTo>
                <a:lnTo>
                  <a:pt x="77724" y="5080"/>
                </a:lnTo>
                <a:lnTo>
                  <a:pt x="40004" y="25400"/>
                </a:lnTo>
                <a:lnTo>
                  <a:pt x="13080" y="59690"/>
                </a:lnTo>
                <a:lnTo>
                  <a:pt x="507" y="101600"/>
                </a:lnTo>
                <a:lnTo>
                  <a:pt x="0" y="464820"/>
                </a:lnTo>
                <a:lnTo>
                  <a:pt x="762" y="476250"/>
                </a:lnTo>
                <a:lnTo>
                  <a:pt x="14097" y="518160"/>
                </a:lnTo>
                <a:lnTo>
                  <a:pt x="41782" y="551180"/>
                </a:lnTo>
                <a:lnTo>
                  <a:pt x="79882" y="571500"/>
                </a:lnTo>
                <a:lnTo>
                  <a:pt x="101853" y="575310"/>
                </a:lnTo>
                <a:lnTo>
                  <a:pt x="4720844" y="575310"/>
                </a:lnTo>
                <a:lnTo>
                  <a:pt x="4762627" y="561340"/>
                </a:lnTo>
                <a:lnTo>
                  <a:pt x="4783116" y="547370"/>
                </a:lnTo>
                <a:lnTo>
                  <a:pt x="112141" y="547370"/>
                </a:lnTo>
                <a:lnTo>
                  <a:pt x="103250" y="546100"/>
                </a:lnTo>
                <a:lnTo>
                  <a:pt x="65404" y="533400"/>
                </a:lnTo>
                <a:lnTo>
                  <a:pt x="53085" y="521970"/>
                </a:lnTo>
                <a:lnTo>
                  <a:pt x="47625" y="516890"/>
                </a:lnTo>
                <a:lnTo>
                  <a:pt x="30479" y="480060"/>
                </a:lnTo>
                <a:lnTo>
                  <a:pt x="28883" y="464820"/>
                </a:lnTo>
                <a:lnTo>
                  <a:pt x="28883" y="110490"/>
                </a:lnTo>
                <a:lnTo>
                  <a:pt x="38989" y="71119"/>
                </a:lnTo>
                <a:lnTo>
                  <a:pt x="65785" y="41910"/>
                </a:lnTo>
                <a:lnTo>
                  <a:pt x="112395" y="27940"/>
                </a:lnTo>
                <a:lnTo>
                  <a:pt x="4782629" y="27940"/>
                </a:lnTo>
                <a:lnTo>
                  <a:pt x="4778502" y="24130"/>
                </a:lnTo>
                <a:lnTo>
                  <a:pt x="4740529" y="3810"/>
                </a:lnTo>
                <a:lnTo>
                  <a:pt x="4729607" y="1269"/>
                </a:lnTo>
                <a:lnTo>
                  <a:pt x="4718558" y="0"/>
                </a:lnTo>
                <a:close/>
              </a:path>
              <a:path w="4820284" h="575310">
                <a:moveTo>
                  <a:pt x="4782629" y="27940"/>
                </a:moveTo>
                <a:lnTo>
                  <a:pt x="4708271" y="27940"/>
                </a:lnTo>
                <a:lnTo>
                  <a:pt x="4717033" y="29210"/>
                </a:lnTo>
                <a:lnTo>
                  <a:pt x="4733290" y="31750"/>
                </a:lnTo>
                <a:lnTo>
                  <a:pt x="4740909" y="34290"/>
                </a:lnTo>
                <a:lnTo>
                  <a:pt x="4748149" y="38100"/>
                </a:lnTo>
                <a:lnTo>
                  <a:pt x="4755007" y="43180"/>
                </a:lnTo>
                <a:lnTo>
                  <a:pt x="4761483" y="46990"/>
                </a:lnTo>
                <a:lnTo>
                  <a:pt x="4767199" y="53340"/>
                </a:lnTo>
                <a:lnTo>
                  <a:pt x="4772659" y="58419"/>
                </a:lnTo>
                <a:lnTo>
                  <a:pt x="4777358" y="64769"/>
                </a:lnTo>
                <a:lnTo>
                  <a:pt x="4791075" y="102869"/>
                </a:lnTo>
                <a:lnTo>
                  <a:pt x="4791401" y="110490"/>
                </a:lnTo>
                <a:lnTo>
                  <a:pt x="4791401" y="464820"/>
                </a:lnTo>
                <a:lnTo>
                  <a:pt x="4781296" y="504190"/>
                </a:lnTo>
                <a:lnTo>
                  <a:pt x="4754626" y="533400"/>
                </a:lnTo>
                <a:lnTo>
                  <a:pt x="4724781" y="546100"/>
                </a:lnTo>
                <a:lnTo>
                  <a:pt x="4716526" y="546100"/>
                </a:lnTo>
                <a:lnTo>
                  <a:pt x="4708017" y="547370"/>
                </a:lnTo>
                <a:lnTo>
                  <a:pt x="4783116" y="547370"/>
                </a:lnTo>
                <a:lnTo>
                  <a:pt x="4788281" y="542290"/>
                </a:lnTo>
                <a:lnTo>
                  <a:pt x="4811903" y="506730"/>
                </a:lnTo>
                <a:lnTo>
                  <a:pt x="4820221" y="464820"/>
                </a:lnTo>
                <a:lnTo>
                  <a:pt x="4820284" y="110490"/>
                </a:lnTo>
                <a:lnTo>
                  <a:pt x="4819523" y="99060"/>
                </a:lnTo>
                <a:lnTo>
                  <a:pt x="4806188" y="57150"/>
                </a:lnTo>
                <a:lnTo>
                  <a:pt x="4786757" y="31750"/>
                </a:lnTo>
                <a:lnTo>
                  <a:pt x="4782629" y="27940"/>
                </a:lnTo>
                <a:close/>
              </a:path>
              <a:path w="4820284" h="575310">
                <a:moveTo>
                  <a:pt x="4716526" y="38100"/>
                </a:moveTo>
                <a:lnTo>
                  <a:pt x="105282" y="38100"/>
                </a:lnTo>
                <a:lnTo>
                  <a:pt x="90804" y="40640"/>
                </a:lnTo>
                <a:lnTo>
                  <a:pt x="84074" y="43180"/>
                </a:lnTo>
                <a:lnTo>
                  <a:pt x="77597" y="46990"/>
                </a:lnTo>
                <a:lnTo>
                  <a:pt x="71500" y="49530"/>
                </a:lnTo>
                <a:lnTo>
                  <a:pt x="65785" y="54610"/>
                </a:lnTo>
                <a:lnTo>
                  <a:pt x="60451" y="58419"/>
                </a:lnTo>
                <a:lnTo>
                  <a:pt x="55625" y="63500"/>
                </a:lnTo>
                <a:lnTo>
                  <a:pt x="38862" y="102869"/>
                </a:lnTo>
                <a:lnTo>
                  <a:pt x="38417" y="464820"/>
                </a:lnTo>
                <a:lnTo>
                  <a:pt x="38734" y="471170"/>
                </a:lnTo>
                <a:lnTo>
                  <a:pt x="54737" y="510540"/>
                </a:lnTo>
                <a:lnTo>
                  <a:pt x="89534" y="533400"/>
                </a:lnTo>
                <a:lnTo>
                  <a:pt x="103758" y="537210"/>
                </a:lnTo>
                <a:lnTo>
                  <a:pt x="4715129" y="537210"/>
                </a:lnTo>
                <a:lnTo>
                  <a:pt x="4729607" y="534670"/>
                </a:lnTo>
                <a:lnTo>
                  <a:pt x="4736338" y="532130"/>
                </a:lnTo>
                <a:lnTo>
                  <a:pt x="4742815" y="528320"/>
                </a:lnTo>
                <a:lnTo>
                  <a:pt x="112141" y="528320"/>
                </a:lnTo>
                <a:lnTo>
                  <a:pt x="104267" y="527050"/>
                </a:lnTo>
                <a:lnTo>
                  <a:pt x="98044" y="527050"/>
                </a:lnTo>
                <a:lnTo>
                  <a:pt x="85978" y="521970"/>
                </a:lnTo>
                <a:lnTo>
                  <a:pt x="80518" y="519430"/>
                </a:lnTo>
                <a:lnTo>
                  <a:pt x="75310" y="516890"/>
                </a:lnTo>
                <a:lnTo>
                  <a:pt x="70484" y="513080"/>
                </a:lnTo>
                <a:lnTo>
                  <a:pt x="65913" y="508000"/>
                </a:lnTo>
                <a:lnTo>
                  <a:pt x="61849" y="504190"/>
                </a:lnTo>
                <a:lnTo>
                  <a:pt x="48107" y="464820"/>
                </a:lnTo>
                <a:lnTo>
                  <a:pt x="48069" y="110490"/>
                </a:lnTo>
                <a:lnTo>
                  <a:pt x="48387" y="104140"/>
                </a:lnTo>
                <a:lnTo>
                  <a:pt x="67564" y="64769"/>
                </a:lnTo>
                <a:lnTo>
                  <a:pt x="106679" y="46990"/>
                </a:lnTo>
                <a:lnTo>
                  <a:pt x="4743958" y="46990"/>
                </a:lnTo>
                <a:lnTo>
                  <a:pt x="4737608" y="44450"/>
                </a:lnTo>
                <a:lnTo>
                  <a:pt x="4730877" y="41910"/>
                </a:lnTo>
                <a:lnTo>
                  <a:pt x="4723892" y="39369"/>
                </a:lnTo>
                <a:lnTo>
                  <a:pt x="4716526" y="38100"/>
                </a:lnTo>
                <a:close/>
              </a:path>
              <a:path w="4820284" h="575310">
                <a:moveTo>
                  <a:pt x="4743958" y="46990"/>
                </a:moveTo>
                <a:lnTo>
                  <a:pt x="4708271" y="46990"/>
                </a:lnTo>
                <a:lnTo>
                  <a:pt x="4716018" y="48260"/>
                </a:lnTo>
                <a:lnTo>
                  <a:pt x="4728464" y="50800"/>
                </a:lnTo>
                <a:lnTo>
                  <a:pt x="4734306" y="53340"/>
                </a:lnTo>
                <a:lnTo>
                  <a:pt x="4744974" y="58419"/>
                </a:lnTo>
                <a:lnTo>
                  <a:pt x="4750054" y="62230"/>
                </a:lnTo>
                <a:lnTo>
                  <a:pt x="4754245" y="67310"/>
                </a:lnTo>
                <a:lnTo>
                  <a:pt x="4758435" y="71119"/>
                </a:lnTo>
                <a:lnTo>
                  <a:pt x="4772152" y="106680"/>
                </a:lnTo>
                <a:lnTo>
                  <a:pt x="4772304" y="110490"/>
                </a:lnTo>
                <a:lnTo>
                  <a:pt x="4772279" y="462280"/>
                </a:lnTo>
                <a:lnTo>
                  <a:pt x="4760722" y="500380"/>
                </a:lnTo>
                <a:lnTo>
                  <a:pt x="4726305" y="525780"/>
                </a:lnTo>
                <a:lnTo>
                  <a:pt x="4713605" y="528320"/>
                </a:lnTo>
                <a:lnTo>
                  <a:pt x="4742815" y="528320"/>
                </a:lnTo>
                <a:lnTo>
                  <a:pt x="4748910" y="525780"/>
                </a:lnTo>
                <a:lnTo>
                  <a:pt x="4754499" y="520700"/>
                </a:lnTo>
                <a:lnTo>
                  <a:pt x="4759833" y="516890"/>
                </a:lnTo>
                <a:lnTo>
                  <a:pt x="4780280" y="478790"/>
                </a:lnTo>
                <a:lnTo>
                  <a:pt x="4781867" y="110490"/>
                </a:lnTo>
                <a:lnTo>
                  <a:pt x="4781550" y="104140"/>
                </a:lnTo>
                <a:lnTo>
                  <a:pt x="4765548" y="64769"/>
                </a:lnTo>
                <a:lnTo>
                  <a:pt x="4750054" y="50800"/>
                </a:lnTo>
                <a:lnTo>
                  <a:pt x="4743958" y="46990"/>
                </a:lnTo>
                <a:close/>
              </a:path>
            </a:pathLst>
          </a:custGeom>
          <a:solidFill>
            <a:srgbClr val="7E6F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928866" y="5920841"/>
            <a:ext cx="44748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i="1">
                <a:latin typeface="Calibri"/>
                <a:cs typeface="Calibri"/>
              </a:rPr>
              <a:t>Probleme yönelik </a:t>
            </a:r>
            <a:r>
              <a:rPr dirty="0" sz="2000" spc="-10" i="1">
                <a:latin typeface="Calibri"/>
                <a:cs typeface="Calibri"/>
              </a:rPr>
              <a:t>çözüm </a:t>
            </a:r>
            <a:r>
              <a:rPr dirty="0" sz="2000" spc="-5" i="1">
                <a:latin typeface="Calibri"/>
                <a:cs typeface="Calibri"/>
              </a:rPr>
              <a:t>önerileri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spc="-20" i="1">
                <a:latin typeface="Calibri"/>
                <a:cs typeface="Calibri"/>
              </a:rPr>
              <a:t>geliştirilir.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/>
          <p:nvPr/>
        </p:nvSpPr>
        <p:spPr>
          <a:xfrm>
            <a:off x="6083553" y="1993010"/>
            <a:ext cx="5504180" cy="328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25855" y="2040254"/>
            <a:ext cx="4018534" cy="3335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8197" y="1502219"/>
            <a:ext cx="9570085" cy="400685"/>
          </a:xfrm>
          <a:prstGeom prst="rect">
            <a:avLst/>
          </a:prstGeom>
          <a:solidFill>
            <a:srgbClr val="FFFFF3"/>
          </a:solidFill>
          <a:ln w="9525">
            <a:solidFill>
              <a:srgbClr val="C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Çözüm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önerilerinin geliştirilmesinde tasarımın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özellikleri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taslak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çizim</a:t>
            </a:r>
            <a:r>
              <a:rPr dirty="0" sz="2000" spc="204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yapılmalıdır.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1111" y="5628271"/>
            <a:ext cx="4899660" cy="1118870"/>
          </a:xfrm>
          <a:custGeom>
            <a:avLst/>
            <a:gdLst/>
            <a:ahLst/>
            <a:cxnLst/>
            <a:rect l="l" t="t" r="r" b="b"/>
            <a:pathLst>
              <a:path w="4899660" h="1118870">
                <a:moveTo>
                  <a:pt x="0" y="1118260"/>
                </a:moveTo>
                <a:lnTo>
                  <a:pt x="4899152" y="1118260"/>
                </a:lnTo>
                <a:lnTo>
                  <a:pt x="4899152" y="0"/>
                </a:lnTo>
                <a:lnTo>
                  <a:pt x="0" y="0"/>
                </a:lnTo>
                <a:lnTo>
                  <a:pt x="0" y="1118260"/>
                </a:lnTo>
                <a:close/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5874" y="5633415"/>
            <a:ext cx="4890135" cy="1108710"/>
          </a:xfrm>
          <a:prstGeom prst="rect">
            <a:avLst/>
          </a:prstGeom>
          <a:solidFill>
            <a:srgbClr val="FFFFF3"/>
          </a:solidFill>
        </p:spPr>
        <p:txBody>
          <a:bodyPr wrap="square" lIns="0" tIns="15875" rIns="0" bIns="0" rtlCol="0" vert="horz">
            <a:spAutoFit/>
          </a:bodyPr>
          <a:lstStyle/>
          <a:p>
            <a:pPr marL="372745" marR="1146175" indent="-286385">
              <a:lnSpc>
                <a:spcPct val="111300"/>
              </a:lnSpc>
              <a:spcBef>
                <a:spcPts val="125"/>
              </a:spcBef>
              <a:buFont typeface="Arial"/>
              <a:buChar char="•"/>
              <a:tabLst>
                <a:tab pos="372745" algn="l"/>
                <a:tab pos="373380" algn="l"/>
              </a:tabLst>
            </a:pPr>
            <a:r>
              <a:rPr dirty="0" sz="1500" spc="-10">
                <a:solidFill>
                  <a:srgbClr val="514743"/>
                </a:solidFill>
                <a:latin typeface="Calibri"/>
                <a:cs typeface="Calibri"/>
              </a:rPr>
              <a:t>Rüzgâr </a:t>
            </a:r>
            <a:r>
              <a:rPr dirty="0" sz="1500">
                <a:solidFill>
                  <a:srgbClr val="514743"/>
                </a:solidFill>
                <a:latin typeface="Calibri"/>
                <a:cs typeface="Calibri"/>
              </a:rPr>
              <a:t>türbini </a:t>
            </a:r>
            <a:r>
              <a:rPr dirty="0" sz="1500" spc="-5">
                <a:solidFill>
                  <a:srgbClr val="514743"/>
                </a:solidFill>
                <a:latin typeface="Calibri"/>
                <a:cs typeface="Calibri"/>
              </a:rPr>
              <a:t>çatıda </a:t>
            </a:r>
            <a:r>
              <a:rPr dirty="0" sz="1500" spc="-10">
                <a:solidFill>
                  <a:srgbClr val="514743"/>
                </a:solidFill>
                <a:latin typeface="Calibri"/>
                <a:cs typeface="Calibri"/>
              </a:rPr>
              <a:t>rüzgârı </a:t>
            </a:r>
            <a:r>
              <a:rPr dirty="0" sz="1500">
                <a:solidFill>
                  <a:srgbClr val="514743"/>
                </a:solidFill>
                <a:latin typeface="Calibri"/>
                <a:cs typeface="Calibri"/>
              </a:rPr>
              <a:t>en iyi alan</a:t>
            </a:r>
            <a:r>
              <a:rPr dirty="0" sz="1500" spc="-114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514743"/>
                </a:solidFill>
                <a:latin typeface="Calibri"/>
                <a:cs typeface="Calibri"/>
              </a:rPr>
              <a:t>yere  yerleştirilmiştir.</a:t>
            </a:r>
            <a:endParaRPr sz="1500">
              <a:latin typeface="Calibri"/>
              <a:cs typeface="Calibri"/>
            </a:endParaRPr>
          </a:p>
          <a:p>
            <a:pPr marL="372745" indent="-28638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372745" algn="l"/>
                <a:tab pos="373380" algn="l"/>
              </a:tabLst>
            </a:pPr>
            <a:r>
              <a:rPr dirty="0" sz="1500" spc="-5">
                <a:solidFill>
                  <a:srgbClr val="514743"/>
                </a:solidFill>
                <a:latin typeface="Calibri"/>
                <a:cs typeface="Calibri"/>
              </a:rPr>
              <a:t>Rüzgarın yönüne doğru </a:t>
            </a:r>
            <a:r>
              <a:rPr dirty="0" sz="1500">
                <a:solidFill>
                  <a:srgbClr val="514743"/>
                </a:solidFill>
                <a:latin typeface="Calibri"/>
                <a:cs typeface="Calibri"/>
              </a:rPr>
              <a:t>türbin</a:t>
            </a:r>
            <a:r>
              <a:rPr dirty="0" sz="1500" spc="-9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514743"/>
                </a:solidFill>
                <a:latin typeface="Calibri"/>
                <a:cs typeface="Calibri"/>
              </a:rPr>
              <a:t>dönebilmektedir.</a:t>
            </a:r>
            <a:endParaRPr sz="1500">
              <a:latin typeface="Calibri"/>
              <a:cs typeface="Calibri"/>
            </a:endParaRPr>
          </a:p>
          <a:p>
            <a:pPr marL="372745" indent="-28638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72745" algn="l"/>
                <a:tab pos="373380" algn="l"/>
              </a:tabLst>
            </a:pPr>
            <a:r>
              <a:rPr dirty="0" sz="1500" spc="-5">
                <a:solidFill>
                  <a:srgbClr val="514743"/>
                </a:solidFill>
                <a:latin typeface="Calibri"/>
                <a:cs typeface="Calibri"/>
              </a:rPr>
              <a:t>Üretilen elektriğin fazlası akülerde</a:t>
            </a:r>
            <a:r>
              <a:rPr dirty="0" sz="15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514743"/>
                </a:solidFill>
                <a:latin typeface="Calibri"/>
                <a:cs typeface="Calibri"/>
              </a:rPr>
              <a:t>depolanmaktadır.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37680" y="5628271"/>
            <a:ext cx="5360670" cy="1118870"/>
          </a:xfrm>
          <a:custGeom>
            <a:avLst/>
            <a:gdLst/>
            <a:ahLst/>
            <a:cxnLst/>
            <a:rect l="l" t="t" r="r" b="b"/>
            <a:pathLst>
              <a:path w="5360670" h="1118870">
                <a:moveTo>
                  <a:pt x="0" y="1118260"/>
                </a:moveTo>
                <a:lnTo>
                  <a:pt x="5360288" y="1118260"/>
                </a:lnTo>
                <a:lnTo>
                  <a:pt x="5360288" y="0"/>
                </a:lnTo>
                <a:lnTo>
                  <a:pt x="0" y="0"/>
                </a:lnTo>
                <a:lnTo>
                  <a:pt x="0" y="1118260"/>
                </a:lnTo>
                <a:close/>
              </a:path>
            </a:pathLst>
          </a:custGeom>
          <a:ln w="9524">
            <a:solidFill>
              <a:srgbClr val="669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342443" y="5633034"/>
            <a:ext cx="5351145" cy="1109345"/>
          </a:xfrm>
          <a:prstGeom prst="rect">
            <a:avLst/>
          </a:prstGeom>
          <a:solidFill>
            <a:srgbClr val="FFFFF3"/>
          </a:solidFill>
        </p:spPr>
        <p:txBody>
          <a:bodyPr wrap="square" lIns="0" tIns="41910" rIns="0" bIns="0" rtlCol="0" vert="horz">
            <a:spAutoFit/>
          </a:bodyPr>
          <a:lstStyle/>
          <a:p>
            <a:pPr marL="374015" indent="-28702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dirty="0" sz="1500">
                <a:solidFill>
                  <a:srgbClr val="514743"/>
                </a:solidFill>
                <a:latin typeface="Calibri"/>
                <a:cs typeface="Calibri"/>
              </a:rPr>
              <a:t>Güneş panelleri güneşi en iyi </a:t>
            </a:r>
            <a:r>
              <a:rPr dirty="0" sz="1500" spc="-10">
                <a:solidFill>
                  <a:srgbClr val="514743"/>
                </a:solidFill>
                <a:latin typeface="Calibri"/>
                <a:cs typeface="Calibri"/>
              </a:rPr>
              <a:t>gören </a:t>
            </a:r>
            <a:r>
              <a:rPr dirty="0" sz="1500" spc="-15">
                <a:solidFill>
                  <a:srgbClr val="514743"/>
                </a:solidFill>
                <a:latin typeface="Calibri"/>
                <a:cs typeface="Calibri"/>
              </a:rPr>
              <a:t>yere</a:t>
            </a:r>
            <a:r>
              <a:rPr dirty="0" sz="1500" spc="-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514743"/>
                </a:solidFill>
                <a:latin typeface="Calibri"/>
                <a:cs typeface="Calibri"/>
              </a:rPr>
              <a:t>yerleştirilmiştir.</a:t>
            </a:r>
            <a:endParaRPr sz="1500">
              <a:latin typeface="Calibri"/>
              <a:cs typeface="Calibri"/>
            </a:endParaRPr>
          </a:p>
          <a:p>
            <a:pPr marL="374015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dirty="0" sz="1500" spc="-5">
                <a:solidFill>
                  <a:srgbClr val="514743"/>
                </a:solidFill>
                <a:latin typeface="Calibri"/>
                <a:cs typeface="Calibri"/>
              </a:rPr>
              <a:t>Sensör </a:t>
            </a:r>
            <a:r>
              <a:rPr dirty="0" sz="1500" spc="-1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1500" spc="-5">
                <a:solidFill>
                  <a:srgbClr val="514743"/>
                </a:solidFill>
                <a:latin typeface="Calibri"/>
                <a:cs typeface="Calibri"/>
              </a:rPr>
              <a:t>motor </a:t>
            </a:r>
            <a:r>
              <a:rPr dirty="0" sz="1500" spc="-10">
                <a:solidFill>
                  <a:srgbClr val="514743"/>
                </a:solidFill>
                <a:latin typeface="Calibri"/>
                <a:cs typeface="Calibri"/>
              </a:rPr>
              <a:t>sayesinde </a:t>
            </a:r>
            <a:r>
              <a:rPr dirty="0" sz="1500">
                <a:solidFill>
                  <a:srgbClr val="514743"/>
                </a:solidFill>
                <a:latin typeface="Calibri"/>
                <a:cs typeface="Calibri"/>
              </a:rPr>
              <a:t>güneş panelleri</a:t>
            </a:r>
            <a:r>
              <a:rPr dirty="0" sz="1500" spc="-2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14743"/>
                </a:solidFill>
                <a:latin typeface="Calibri"/>
                <a:cs typeface="Calibri"/>
              </a:rPr>
              <a:t>güneşe</a:t>
            </a:r>
            <a:endParaRPr sz="1500">
              <a:latin typeface="Calibri"/>
              <a:cs typeface="Calibri"/>
            </a:endParaRPr>
          </a:p>
          <a:p>
            <a:pPr marL="374015">
              <a:lnSpc>
                <a:spcPct val="100000"/>
              </a:lnSpc>
              <a:spcBef>
                <a:spcPts val="195"/>
              </a:spcBef>
            </a:pPr>
            <a:r>
              <a:rPr dirty="0" sz="1500" spc="-15">
                <a:solidFill>
                  <a:srgbClr val="514743"/>
                </a:solidFill>
                <a:latin typeface="Calibri"/>
                <a:cs typeface="Calibri"/>
              </a:rPr>
              <a:t>yönelebilmektedir.</a:t>
            </a:r>
            <a:endParaRPr sz="1500">
              <a:latin typeface="Calibri"/>
              <a:cs typeface="Calibri"/>
            </a:endParaRPr>
          </a:p>
          <a:p>
            <a:pPr marL="374015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dirty="0" sz="1500" spc="-5">
                <a:solidFill>
                  <a:srgbClr val="514743"/>
                </a:solidFill>
                <a:latin typeface="Calibri"/>
                <a:cs typeface="Calibri"/>
              </a:rPr>
              <a:t>Üretilen elektriğin fazlası akülerde</a:t>
            </a:r>
            <a:r>
              <a:rPr dirty="0" sz="15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514743"/>
                </a:solidFill>
                <a:latin typeface="Calibri"/>
                <a:cs typeface="Calibri"/>
              </a:rPr>
              <a:t>depolanmaktadır.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1111" y="5290477"/>
            <a:ext cx="2701925" cy="339090"/>
          </a:xfrm>
          <a:custGeom>
            <a:avLst/>
            <a:gdLst/>
            <a:ahLst/>
            <a:cxnLst/>
            <a:rect l="l" t="t" r="r" b="b"/>
            <a:pathLst>
              <a:path w="2701925" h="339089">
                <a:moveTo>
                  <a:pt x="0" y="338556"/>
                </a:moveTo>
                <a:lnTo>
                  <a:pt x="2701798" y="338556"/>
                </a:lnTo>
                <a:lnTo>
                  <a:pt x="2701798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61111" y="5290477"/>
            <a:ext cx="2701925" cy="337820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dirty="0" sz="1600" spc="-20" b="1">
                <a:solidFill>
                  <a:srgbClr val="514743"/>
                </a:solidFill>
                <a:latin typeface="Calibri"/>
                <a:cs typeface="Calibri"/>
              </a:rPr>
              <a:t>Tasarımın</a:t>
            </a:r>
            <a:r>
              <a:rPr dirty="0" sz="1600" spc="-10" b="1">
                <a:solidFill>
                  <a:srgbClr val="514743"/>
                </a:solidFill>
                <a:latin typeface="Calibri"/>
                <a:cs typeface="Calibri"/>
              </a:rPr>
              <a:t> Özellikleri: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37680" y="5311000"/>
            <a:ext cx="2701925" cy="317500"/>
          </a:xfrm>
          <a:prstGeom prst="rect">
            <a:avLst/>
          </a:prstGeom>
          <a:solidFill>
            <a:srgbClr val="6699FF"/>
          </a:solidFill>
          <a:ln w="9525">
            <a:solidFill>
              <a:srgbClr val="006FC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dirty="0" sz="1600" spc="-20" b="1">
                <a:solidFill>
                  <a:srgbClr val="514743"/>
                </a:solidFill>
                <a:latin typeface="Calibri"/>
                <a:cs typeface="Calibri"/>
              </a:rPr>
              <a:t>Tasarımın</a:t>
            </a:r>
            <a:r>
              <a:rPr dirty="0" sz="1600" spc="-10" b="1">
                <a:solidFill>
                  <a:srgbClr val="514743"/>
                </a:solidFill>
                <a:latin typeface="Calibri"/>
                <a:cs typeface="Calibri"/>
              </a:rPr>
              <a:t> Özellikleri: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/>
          <p:nvPr/>
        </p:nvSpPr>
        <p:spPr>
          <a:xfrm>
            <a:off x="6423659" y="1667256"/>
            <a:ext cx="5614415" cy="4498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41819" y="2292095"/>
            <a:ext cx="4547616" cy="3599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1284" y="1699856"/>
            <a:ext cx="5519038" cy="439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19619" y="2323185"/>
            <a:ext cx="4125595" cy="33420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60070" indent="-286385">
              <a:lnSpc>
                <a:spcPct val="112599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5" i="1">
                <a:latin typeface="Calibri"/>
                <a:cs typeface="Calibri"/>
              </a:rPr>
              <a:t>Doğru veri </a:t>
            </a:r>
            <a:r>
              <a:rPr dirty="0" sz="2000" spc="-10" i="1">
                <a:latin typeface="Calibri"/>
                <a:cs typeface="Calibri"/>
              </a:rPr>
              <a:t>kaynaklarına </a:t>
            </a:r>
            <a:r>
              <a:rPr dirty="0" sz="2000" spc="-5" i="1">
                <a:latin typeface="Calibri"/>
                <a:cs typeface="Calibri"/>
              </a:rPr>
              <a:t>ulaşma  </a:t>
            </a:r>
            <a:r>
              <a:rPr dirty="0" sz="2000" spc="-5" i="1">
                <a:latin typeface="Calibri"/>
                <a:cs typeface="Calibri"/>
              </a:rPr>
              <a:t>yollarına </a:t>
            </a:r>
            <a:r>
              <a:rPr dirty="0" sz="2000" spc="-15" i="1">
                <a:latin typeface="Calibri"/>
                <a:cs typeface="Calibri"/>
              </a:rPr>
              <a:t>dikkat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edilmeli,</a:t>
            </a:r>
            <a:endParaRPr sz="2000">
              <a:latin typeface="Calibri"/>
              <a:cs typeface="Calibri"/>
            </a:endParaRPr>
          </a:p>
          <a:p>
            <a:pPr marL="299085" marR="5080" indent="-286385">
              <a:lnSpc>
                <a:spcPct val="112500"/>
              </a:lnSpc>
              <a:spcBef>
                <a:spcPts val="18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25" i="1">
                <a:latin typeface="Calibri"/>
                <a:cs typeface="Calibri"/>
              </a:rPr>
              <a:t>Veri </a:t>
            </a:r>
            <a:r>
              <a:rPr dirty="0" sz="2000" spc="-10" i="1">
                <a:latin typeface="Calibri"/>
                <a:cs typeface="Calibri"/>
              </a:rPr>
              <a:t>toplama </a:t>
            </a:r>
            <a:r>
              <a:rPr dirty="0" sz="2000" spc="-5" i="1">
                <a:latin typeface="Calibri"/>
                <a:cs typeface="Calibri"/>
              </a:rPr>
              <a:t>aşamasında </a:t>
            </a:r>
            <a:r>
              <a:rPr dirty="0" sz="2000" spc="-10" i="1">
                <a:latin typeface="Calibri"/>
                <a:cs typeface="Calibri"/>
              </a:rPr>
              <a:t>çözüm  </a:t>
            </a:r>
            <a:r>
              <a:rPr dirty="0" sz="2000" spc="-5" i="1">
                <a:latin typeface="Calibri"/>
                <a:cs typeface="Calibri"/>
              </a:rPr>
              <a:t>önerisine yönelik </a:t>
            </a:r>
            <a:r>
              <a:rPr dirty="0" sz="2000" spc="-10" i="1">
                <a:latin typeface="Calibri"/>
                <a:cs typeface="Calibri"/>
              </a:rPr>
              <a:t>karşılaşılan </a:t>
            </a:r>
            <a:r>
              <a:rPr dirty="0" sz="2000" spc="-5" i="1">
                <a:latin typeface="Calibri"/>
                <a:cs typeface="Calibri"/>
              </a:rPr>
              <a:t>benzer  </a:t>
            </a:r>
            <a:r>
              <a:rPr dirty="0" sz="2000" spc="-10" i="1">
                <a:latin typeface="Calibri"/>
                <a:cs typeface="Calibri"/>
              </a:rPr>
              <a:t>tasarımlar </a:t>
            </a:r>
            <a:r>
              <a:rPr dirty="0" sz="2000" spc="-5" i="1">
                <a:latin typeface="Calibri"/>
                <a:cs typeface="Calibri"/>
              </a:rPr>
              <a:t>tespit edildiğinde etik  </a:t>
            </a:r>
            <a:r>
              <a:rPr dirty="0" sz="2000" spc="-10" i="1">
                <a:latin typeface="Calibri"/>
                <a:cs typeface="Calibri"/>
              </a:rPr>
              <a:t>kurallara </a:t>
            </a:r>
            <a:r>
              <a:rPr dirty="0" sz="2000" spc="-5" i="1">
                <a:latin typeface="Calibri"/>
                <a:cs typeface="Calibri"/>
              </a:rPr>
              <a:t>uyularak belirlenen  problemin değiştirilmesi veya </a:t>
            </a:r>
            <a:r>
              <a:rPr dirty="0" sz="2000" spc="-10" i="1">
                <a:latin typeface="Calibri"/>
                <a:cs typeface="Calibri"/>
              </a:rPr>
              <a:t>mevcut  tasarımın </a:t>
            </a:r>
            <a:r>
              <a:rPr dirty="0" sz="2000" spc="-5" i="1">
                <a:latin typeface="Calibri"/>
                <a:cs typeface="Calibri"/>
              </a:rPr>
              <a:t>geliştirilmesi yoluna  </a:t>
            </a:r>
            <a:r>
              <a:rPr dirty="0" sz="2000" spc="-20" i="1">
                <a:latin typeface="Calibri"/>
                <a:cs typeface="Calibri"/>
              </a:rPr>
              <a:t>gidilmelidir.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dirty="0" spc="-30"/>
              <a:t>Tasarım </a:t>
            </a:r>
            <a:r>
              <a:rPr dirty="0" spc="-10"/>
              <a:t>sürecinin </a:t>
            </a:r>
            <a:r>
              <a:rPr dirty="0" spc="-15"/>
              <a:t>araştırma</a:t>
            </a:r>
            <a:r>
              <a:rPr dirty="0" spc="75"/>
              <a:t> </a:t>
            </a:r>
            <a:r>
              <a:rPr dirty="0" spc="-10"/>
              <a:t>basamakları:</a:t>
            </a: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000" spc="-5" b="0">
                <a:latin typeface="Calibri"/>
                <a:cs typeface="Calibri"/>
              </a:rPr>
              <a:t>Güneş paneli yerleştirilecek alan </a:t>
            </a:r>
            <a:r>
              <a:rPr dirty="0" sz="2000" spc="-10" b="0">
                <a:latin typeface="Calibri"/>
                <a:cs typeface="Calibri"/>
              </a:rPr>
              <a:t>yeterince</a:t>
            </a:r>
            <a:r>
              <a:rPr dirty="0" sz="2000" spc="6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güneş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0">
                <a:latin typeface="Calibri"/>
                <a:cs typeface="Calibri"/>
              </a:rPr>
              <a:t>alıyor </a:t>
            </a:r>
            <a:r>
              <a:rPr dirty="0" sz="2000" b="0">
                <a:latin typeface="Calibri"/>
                <a:cs typeface="Calibri"/>
              </a:rPr>
              <a:t>mu?</a:t>
            </a:r>
            <a:r>
              <a:rPr dirty="0" sz="2000" spc="-15" b="0">
                <a:latin typeface="Calibri"/>
                <a:cs typeface="Calibri"/>
              </a:rPr>
              <a:t> </a:t>
            </a:r>
            <a:r>
              <a:rPr dirty="0" sz="2000" spc="-10" b="0" i="1">
                <a:solidFill>
                  <a:srgbClr val="800000"/>
                </a:solidFill>
                <a:latin typeface="Calibri"/>
                <a:cs typeface="Calibri"/>
              </a:rPr>
              <a:t>(Evet)</a:t>
            </a:r>
            <a:endParaRPr sz="2000">
              <a:latin typeface="Calibri"/>
              <a:cs typeface="Calibri"/>
            </a:endParaRPr>
          </a:p>
          <a:p>
            <a:pPr marL="12700" marR="241300">
              <a:lnSpc>
                <a:spcPct val="100000"/>
              </a:lnSpc>
              <a:spcBef>
                <a:spcPts val="1200"/>
              </a:spcBef>
            </a:pPr>
            <a:r>
              <a:rPr dirty="0" sz="2000" spc="-10" b="0" i="1">
                <a:latin typeface="Calibri"/>
                <a:cs typeface="Calibri"/>
              </a:rPr>
              <a:t>Kurulacak </a:t>
            </a:r>
            <a:r>
              <a:rPr dirty="0" sz="2000" spc="-5" b="0" i="1">
                <a:latin typeface="Calibri"/>
                <a:cs typeface="Calibri"/>
              </a:rPr>
              <a:t>güneş panelleri evin ihtiyacını </a:t>
            </a:r>
            <a:r>
              <a:rPr dirty="0" sz="2000" spc="-10" b="0" i="1">
                <a:latin typeface="Calibri"/>
                <a:cs typeface="Calibri"/>
              </a:rPr>
              <a:t>karşılıyor  </a:t>
            </a:r>
            <a:r>
              <a:rPr dirty="0" sz="2000" spc="-5" b="0" i="1">
                <a:latin typeface="Calibri"/>
                <a:cs typeface="Calibri"/>
              </a:rPr>
              <a:t>mu?</a:t>
            </a:r>
            <a:r>
              <a:rPr dirty="0" sz="2000" spc="-20" b="0" i="1">
                <a:latin typeface="Calibri"/>
                <a:cs typeface="Calibri"/>
              </a:rPr>
              <a:t> </a:t>
            </a:r>
            <a:r>
              <a:rPr dirty="0" sz="2000" spc="-10" b="0" i="1">
                <a:solidFill>
                  <a:srgbClr val="800000"/>
                </a:solidFill>
                <a:latin typeface="Calibri"/>
                <a:cs typeface="Calibri"/>
              </a:rPr>
              <a:t>(Evet)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10" b="0">
                <a:latin typeface="Calibri"/>
                <a:cs typeface="Calibri"/>
              </a:rPr>
              <a:t>Benzer </a:t>
            </a:r>
            <a:r>
              <a:rPr dirty="0" sz="2000" spc="-5" b="0">
                <a:latin typeface="Calibri"/>
                <a:cs typeface="Calibri"/>
              </a:rPr>
              <a:t>tasarımlar </a:t>
            </a:r>
            <a:r>
              <a:rPr dirty="0" sz="2000" spc="-10" b="0">
                <a:latin typeface="Calibri"/>
                <a:cs typeface="Calibri"/>
              </a:rPr>
              <a:t>var </a:t>
            </a:r>
            <a:r>
              <a:rPr dirty="0" sz="2000" spc="-5" b="0">
                <a:latin typeface="Calibri"/>
                <a:cs typeface="Calibri"/>
              </a:rPr>
              <a:t>mı?</a:t>
            </a:r>
            <a:r>
              <a:rPr dirty="0" sz="2000" spc="30" b="0">
                <a:latin typeface="Calibri"/>
                <a:cs typeface="Calibri"/>
              </a:rPr>
              <a:t> </a:t>
            </a:r>
            <a:r>
              <a:rPr dirty="0" sz="2000" spc="-10" b="0" i="1">
                <a:solidFill>
                  <a:srgbClr val="800000"/>
                </a:solidFill>
                <a:latin typeface="Calibri"/>
                <a:cs typeface="Calibri"/>
              </a:rPr>
              <a:t>(Evet)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2000" b="0">
                <a:latin typeface="Calibri"/>
                <a:cs typeface="Calibri"/>
              </a:rPr>
              <a:t>O </a:t>
            </a:r>
            <a:r>
              <a:rPr dirty="0" sz="2000" spc="-10" b="0">
                <a:latin typeface="Calibri"/>
                <a:cs typeface="Calibri"/>
              </a:rPr>
              <a:t>zaman problemini değiştir yada </a:t>
            </a:r>
            <a:r>
              <a:rPr dirty="0" sz="2000" spc="-5" b="0">
                <a:latin typeface="Calibri"/>
                <a:cs typeface="Calibri"/>
              </a:rPr>
              <a:t>tasarımını </a:t>
            </a:r>
            <a:r>
              <a:rPr dirty="0" sz="2000" spc="-30" b="0">
                <a:latin typeface="Calibri"/>
                <a:cs typeface="Calibri"/>
              </a:rPr>
              <a:t>geliştir.  </a:t>
            </a:r>
            <a:r>
              <a:rPr dirty="0" sz="2000" spc="-5" b="0" i="1">
                <a:solidFill>
                  <a:srgbClr val="800000"/>
                </a:solidFill>
                <a:latin typeface="Calibri"/>
                <a:cs typeface="Calibri"/>
              </a:rPr>
              <a:t>(Güneş panelleri gün boyunca güneşe dik </a:t>
            </a:r>
            <a:r>
              <a:rPr dirty="0" sz="2000" spc="-15" b="0" i="1">
                <a:solidFill>
                  <a:srgbClr val="800000"/>
                </a:solidFill>
                <a:latin typeface="Calibri"/>
                <a:cs typeface="Calibri"/>
              </a:rPr>
              <a:t>bakacak  </a:t>
            </a:r>
            <a:r>
              <a:rPr dirty="0" sz="2000" spc="-5" b="0" i="1">
                <a:solidFill>
                  <a:srgbClr val="800000"/>
                </a:solidFill>
                <a:latin typeface="Calibri"/>
                <a:cs typeface="Calibri"/>
              </a:rPr>
              <a:t>yani güneşi </a:t>
            </a:r>
            <a:r>
              <a:rPr dirty="0" sz="2000" spc="-10" b="0" i="1">
                <a:solidFill>
                  <a:srgbClr val="800000"/>
                </a:solidFill>
                <a:latin typeface="Calibri"/>
                <a:cs typeface="Calibri"/>
              </a:rPr>
              <a:t>takip </a:t>
            </a:r>
            <a:r>
              <a:rPr dirty="0" sz="2000" spc="-5" b="0" i="1">
                <a:solidFill>
                  <a:srgbClr val="800000"/>
                </a:solidFill>
                <a:latin typeface="Calibri"/>
                <a:cs typeface="Calibri"/>
              </a:rPr>
              <a:t>edecek şekilde </a:t>
            </a:r>
            <a:r>
              <a:rPr dirty="0" sz="2000" spc="-10" b="0" i="1">
                <a:solidFill>
                  <a:srgbClr val="800000"/>
                </a:solidFill>
                <a:latin typeface="Calibri"/>
                <a:cs typeface="Calibri"/>
              </a:rPr>
              <a:t>tasarlanacak </a:t>
            </a:r>
            <a:r>
              <a:rPr dirty="0" sz="2000" spc="-5" b="0" i="1">
                <a:solidFill>
                  <a:srgbClr val="800000"/>
                </a:solidFill>
                <a:latin typeface="Calibri"/>
                <a:cs typeface="Calibri"/>
              </a:rPr>
              <a:t>ve  </a:t>
            </a:r>
            <a:r>
              <a:rPr dirty="0" sz="2000" spc="-10" b="0" i="1">
                <a:solidFill>
                  <a:srgbClr val="800000"/>
                </a:solidFill>
                <a:latin typeface="Calibri"/>
                <a:cs typeface="Calibri"/>
              </a:rPr>
              <a:t>böylece güneşten </a:t>
            </a:r>
            <a:r>
              <a:rPr dirty="0" sz="2000" spc="-5" b="0" i="1">
                <a:solidFill>
                  <a:srgbClr val="800000"/>
                </a:solidFill>
                <a:latin typeface="Calibri"/>
                <a:cs typeface="Calibri"/>
              </a:rPr>
              <a:t>maksimum elektrik</a:t>
            </a:r>
            <a:r>
              <a:rPr dirty="0" sz="2000" spc="-40" b="0" i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000" spc="-5" b="0" i="1">
                <a:solidFill>
                  <a:srgbClr val="800000"/>
                </a:solidFill>
                <a:latin typeface="Calibri"/>
                <a:cs typeface="Calibri"/>
              </a:rPr>
              <a:t>üretilecek)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9801" y="1914194"/>
            <a:ext cx="1019568" cy="892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9801" y="2673019"/>
            <a:ext cx="1019568" cy="892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9801" y="3764203"/>
            <a:ext cx="1019568" cy="892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82054" y="4128815"/>
            <a:ext cx="395095" cy="5245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886442" y="4940109"/>
            <a:ext cx="1890395" cy="1418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96887" y="5340464"/>
            <a:ext cx="5609590" cy="1311275"/>
          </a:xfrm>
          <a:prstGeom prst="rect">
            <a:avLst/>
          </a:prstGeom>
          <a:solidFill>
            <a:srgbClr val="FF4343"/>
          </a:solidFill>
        </p:spPr>
        <p:txBody>
          <a:bodyPr wrap="square" lIns="0" tIns="19050" rIns="0" bIns="0" rtlCol="0" vert="horz">
            <a:spAutoFit/>
          </a:bodyPr>
          <a:lstStyle/>
          <a:p>
            <a:pPr marL="91440" marR="588645">
              <a:lnSpc>
                <a:spcPct val="105300"/>
              </a:lnSpc>
              <a:spcBef>
                <a:spcPts val="150"/>
              </a:spcBef>
            </a:pP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Bu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soruların dışında 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benzer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ürünler araştırılmalı 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ve  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benzer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ürünlerin hangi 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kısımlarının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benzerlik  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gösterdiği, 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nasıl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çalıştığı, hangi</a:t>
            </a:r>
            <a:r>
              <a:rPr dirty="0" sz="19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malzemelerden</a:t>
            </a:r>
            <a:endParaRPr sz="19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20"/>
              </a:spcBef>
            </a:pP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üretildiği vb. 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konular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incelenmeli 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analiz</a:t>
            </a:r>
            <a:r>
              <a:rPr dirty="0" sz="19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edilmelidir.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/>
          <p:nvPr/>
        </p:nvSpPr>
        <p:spPr>
          <a:xfrm>
            <a:off x="110360" y="2033955"/>
            <a:ext cx="1082421" cy="947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44411" y="1682495"/>
            <a:ext cx="5614416" cy="4498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64095" y="2307335"/>
            <a:ext cx="4547615" cy="3599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92417" y="1715566"/>
            <a:ext cx="5519039" cy="439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40626" y="2339537"/>
            <a:ext cx="4125595" cy="334137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5" i="1">
                <a:latin typeface="Calibri"/>
                <a:cs typeface="Calibri"/>
              </a:rPr>
              <a:t>Doğru veri </a:t>
            </a:r>
            <a:r>
              <a:rPr dirty="0" sz="2000" spc="-10" i="1">
                <a:latin typeface="Calibri"/>
                <a:cs typeface="Calibri"/>
              </a:rPr>
              <a:t>kaynaklarına</a:t>
            </a:r>
            <a:r>
              <a:rPr dirty="0" sz="2000" spc="-6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ulaşma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305"/>
              </a:spcBef>
            </a:pPr>
            <a:r>
              <a:rPr dirty="0" sz="2000" spc="-5" i="1">
                <a:latin typeface="Calibri"/>
                <a:cs typeface="Calibri"/>
              </a:rPr>
              <a:t>yollarına </a:t>
            </a:r>
            <a:r>
              <a:rPr dirty="0" sz="2000" spc="-15" i="1">
                <a:latin typeface="Calibri"/>
                <a:cs typeface="Calibri"/>
              </a:rPr>
              <a:t>dikkat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edilmeli,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125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25" i="1">
                <a:latin typeface="Calibri"/>
                <a:cs typeface="Calibri"/>
              </a:rPr>
              <a:t>Veri </a:t>
            </a:r>
            <a:r>
              <a:rPr dirty="0" sz="2000" spc="-10" i="1">
                <a:latin typeface="Calibri"/>
                <a:cs typeface="Calibri"/>
              </a:rPr>
              <a:t>toplama </a:t>
            </a:r>
            <a:r>
              <a:rPr dirty="0" sz="2000" spc="-5" i="1">
                <a:latin typeface="Calibri"/>
                <a:cs typeface="Calibri"/>
              </a:rPr>
              <a:t>aşamasında </a:t>
            </a:r>
            <a:r>
              <a:rPr dirty="0" sz="2000" spc="-10" i="1">
                <a:latin typeface="Calibri"/>
                <a:cs typeface="Calibri"/>
              </a:rPr>
              <a:t>çözüm  </a:t>
            </a:r>
            <a:r>
              <a:rPr dirty="0" sz="2000" spc="-5" i="1">
                <a:latin typeface="Calibri"/>
                <a:cs typeface="Calibri"/>
              </a:rPr>
              <a:t>önerisine yönelik </a:t>
            </a:r>
            <a:r>
              <a:rPr dirty="0" sz="2000" spc="-10" i="1">
                <a:latin typeface="Calibri"/>
                <a:cs typeface="Calibri"/>
              </a:rPr>
              <a:t>karşılaşılan </a:t>
            </a:r>
            <a:r>
              <a:rPr dirty="0" sz="2000" spc="-5" i="1">
                <a:latin typeface="Calibri"/>
                <a:cs typeface="Calibri"/>
              </a:rPr>
              <a:t>benzer  tasarımlar tespit edildiğinde etik  </a:t>
            </a:r>
            <a:r>
              <a:rPr dirty="0" sz="2000" spc="-10" i="1">
                <a:latin typeface="Calibri"/>
                <a:cs typeface="Calibri"/>
              </a:rPr>
              <a:t>kurallara </a:t>
            </a:r>
            <a:r>
              <a:rPr dirty="0" sz="2000" spc="-5" i="1">
                <a:latin typeface="Calibri"/>
                <a:cs typeface="Calibri"/>
              </a:rPr>
              <a:t>uyularak belirlenen  problemin değiştirilmesi veya </a:t>
            </a:r>
            <a:r>
              <a:rPr dirty="0" sz="2000" spc="-10" i="1">
                <a:latin typeface="Calibri"/>
                <a:cs typeface="Calibri"/>
              </a:rPr>
              <a:t>mevcut  tasarımın </a:t>
            </a:r>
            <a:r>
              <a:rPr dirty="0" sz="2000" spc="-5" i="1">
                <a:latin typeface="Calibri"/>
                <a:cs typeface="Calibri"/>
              </a:rPr>
              <a:t>geliştirilmesi </a:t>
            </a:r>
            <a:r>
              <a:rPr dirty="0" sz="2000" i="1">
                <a:latin typeface="Calibri"/>
                <a:cs typeface="Calibri"/>
              </a:rPr>
              <a:t>yoluna  </a:t>
            </a:r>
            <a:r>
              <a:rPr dirty="0" sz="2000" spc="-20" i="1">
                <a:latin typeface="Calibri"/>
                <a:cs typeface="Calibri"/>
              </a:rPr>
              <a:t>gidilmelidir.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0666" y="2925317"/>
            <a:ext cx="226060" cy="574675"/>
          </a:xfrm>
          <a:custGeom>
            <a:avLst/>
            <a:gdLst/>
            <a:ahLst/>
            <a:cxnLst/>
            <a:rect l="l" t="t" r="r" b="b"/>
            <a:pathLst>
              <a:path w="226060" h="574675">
                <a:moveTo>
                  <a:pt x="226060" y="461517"/>
                </a:moveTo>
                <a:lnTo>
                  <a:pt x="0" y="461517"/>
                </a:lnTo>
                <a:lnTo>
                  <a:pt x="113030" y="574674"/>
                </a:lnTo>
                <a:lnTo>
                  <a:pt x="226060" y="461517"/>
                </a:lnTo>
                <a:close/>
              </a:path>
              <a:path w="226060" h="574675">
                <a:moveTo>
                  <a:pt x="169545" y="0"/>
                </a:moveTo>
                <a:lnTo>
                  <a:pt x="56515" y="0"/>
                </a:lnTo>
                <a:lnTo>
                  <a:pt x="56515" y="461517"/>
                </a:lnTo>
                <a:lnTo>
                  <a:pt x="169545" y="461517"/>
                </a:lnTo>
                <a:lnTo>
                  <a:pt x="169545" y="0"/>
                </a:lnTo>
                <a:close/>
              </a:path>
            </a:pathLst>
          </a:custGeom>
          <a:solidFill>
            <a:srgbClr val="F1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22626" y="2901314"/>
            <a:ext cx="342265" cy="633095"/>
          </a:xfrm>
          <a:custGeom>
            <a:avLst/>
            <a:gdLst/>
            <a:ahLst/>
            <a:cxnLst/>
            <a:rect l="l" t="t" r="r" b="b"/>
            <a:pathLst>
              <a:path w="342264" h="633095">
                <a:moveTo>
                  <a:pt x="251586" y="0"/>
                </a:moveTo>
                <a:lnTo>
                  <a:pt x="90551" y="0"/>
                </a:lnTo>
                <a:lnTo>
                  <a:pt x="90551" y="461517"/>
                </a:lnTo>
                <a:lnTo>
                  <a:pt x="0" y="461517"/>
                </a:lnTo>
                <a:lnTo>
                  <a:pt x="171069" y="632586"/>
                </a:lnTo>
                <a:lnTo>
                  <a:pt x="211805" y="591819"/>
                </a:lnTo>
                <a:lnTo>
                  <a:pt x="171069" y="591819"/>
                </a:lnTo>
                <a:lnTo>
                  <a:pt x="69596" y="490346"/>
                </a:lnTo>
                <a:lnTo>
                  <a:pt x="119253" y="490346"/>
                </a:lnTo>
                <a:lnTo>
                  <a:pt x="119253" y="28828"/>
                </a:lnTo>
                <a:lnTo>
                  <a:pt x="251586" y="28828"/>
                </a:lnTo>
                <a:lnTo>
                  <a:pt x="251586" y="0"/>
                </a:lnTo>
                <a:close/>
              </a:path>
              <a:path w="342264" h="633095">
                <a:moveTo>
                  <a:pt x="251586" y="28828"/>
                </a:moveTo>
                <a:lnTo>
                  <a:pt x="222758" y="28828"/>
                </a:lnTo>
                <a:lnTo>
                  <a:pt x="222758" y="490346"/>
                </a:lnTo>
                <a:lnTo>
                  <a:pt x="272542" y="490346"/>
                </a:lnTo>
                <a:lnTo>
                  <a:pt x="171069" y="591819"/>
                </a:lnTo>
                <a:lnTo>
                  <a:pt x="211805" y="591819"/>
                </a:lnTo>
                <a:lnTo>
                  <a:pt x="342011" y="461517"/>
                </a:lnTo>
                <a:lnTo>
                  <a:pt x="251586" y="461517"/>
                </a:lnTo>
                <a:lnTo>
                  <a:pt x="251586" y="28828"/>
                </a:lnTo>
                <a:close/>
              </a:path>
              <a:path w="342264" h="633095">
                <a:moveTo>
                  <a:pt x="213106" y="38353"/>
                </a:moveTo>
                <a:lnTo>
                  <a:pt x="128905" y="38353"/>
                </a:lnTo>
                <a:lnTo>
                  <a:pt x="128905" y="499998"/>
                </a:lnTo>
                <a:lnTo>
                  <a:pt x="92710" y="499998"/>
                </a:lnTo>
                <a:lnTo>
                  <a:pt x="171069" y="578230"/>
                </a:lnTo>
                <a:lnTo>
                  <a:pt x="184658" y="564641"/>
                </a:lnTo>
                <a:lnTo>
                  <a:pt x="171069" y="564641"/>
                </a:lnTo>
                <a:lnTo>
                  <a:pt x="115951" y="509523"/>
                </a:lnTo>
                <a:lnTo>
                  <a:pt x="138557" y="509523"/>
                </a:lnTo>
                <a:lnTo>
                  <a:pt x="138557" y="48005"/>
                </a:lnTo>
                <a:lnTo>
                  <a:pt x="213106" y="48005"/>
                </a:lnTo>
                <a:lnTo>
                  <a:pt x="213106" y="38353"/>
                </a:lnTo>
                <a:close/>
              </a:path>
              <a:path w="342264" h="633095">
                <a:moveTo>
                  <a:pt x="213106" y="48005"/>
                </a:moveTo>
                <a:lnTo>
                  <a:pt x="203581" y="48005"/>
                </a:lnTo>
                <a:lnTo>
                  <a:pt x="203581" y="509523"/>
                </a:lnTo>
                <a:lnTo>
                  <a:pt x="226186" y="509523"/>
                </a:lnTo>
                <a:lnTo>
                  <a:pt x="171069" y="564641"/>
                </a:lnTo>
                <a:lnTo>
                  <a:pt x="184658" y="564641"/>
                </a:lnTo>
                <a:lnTo>
                  <a:pt x="249301" y="499998"/>
                </a:lnTo>
                <a:lnTo>
                  <a:pt x="213106" y="499998"/>
                </a:lnTo>
                <a:lnTo>
                  <a:pt x="213106" y="48005"/>
                </a:lnTo>
                <a:close/>
              </a:path>
            </a:pathLst>
          </a:custGeom>
          <a:solidFill>
            <a:srgbClr val="3931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00886" y="3605021"/>
            <a:ext cx="2585720" cy="715010"/>
          </a:xfrm>
          <a:custGeom>
            <a:avLst/>
            <a:gdLst/>
            <a:ahLst/>
            <a:cxnLst/>
            <a:rect l="l" t="t" r="r" b="b"/>
            <a:pathLst>
              <a:path w="2585720" h="715010">
                <a:moveTo>
                  <a:pt x="2466416" y="0"/>
                </a:moveTo>
                <a:lnTo>
                  <a:pt x="119126" y="0"/>
                </a:lnTo>
                <a:lnTo>
                  <a:pt x="72759" y="9362"/>
                </a:lnTo>
                <a:lnTo>
                  <a:pt x="34893" y="34893"/>
                </a:lnTo>
                <a:lnTo>
                  <a:pt x="9362" y="72759"/>
                </a:lnTo>
                <a:lnTo>
                  <a:pt x="0" y="119125"/>
                </a:lnTo>
                <a:lnTo>
                  <a:pt x="0" y="595630"/>
                </a:lnTo>
                <a:lnTo>
                  <a:pt x="9362" y="641996"/>
                </a:lnTo>
                <a:lnTo>
                  <a:pt x="34893" y="679862"/>
                </a:lnTo>
                <a:lnTo>
                  <a:pt x="72759" y="705393"/>
                </a:lnTo>
                <a:lnTo>
                  <a:pt x="119126" y="714755"/>
                </a:lnTo>
                <a:lnTo>
                  <a:pt x="2466416" y="714755"/>
                </a:lnTo>
                <a:lnTo>
                  <a:pt x="2512783" y="705393"/>
                </a:lnTo>
                <a:lnTo>
                  <a:pt x="2550648" y="679862"/>
                </a:lnTo>
                <a:lnTo>
                  <a:pt x="2576179" y="641996"/>
                </a:lnTo>
                <a:lnTo>
                  <a:pt x="2585542" y="595630"/>
                </a:lnTo>
                <a:lnTo>
                  <a:pt x="2585542" y="119125"/>
                </a:lnTo>
                <a:lnTo>
                  <a:pt x="2576179" y="72759"/>
                </a:lnTo>
                <a:lnTo>
                  <a:pt x="2550648" y="34893"/>
                </a:lnTo>
                <a:lnTo>
                  <a:pt x="2512783" y="9362"/>
                </a:lnTo>
                <a:lnTo>
                  <a:pt x="2466416" y="0"/>
                </a:lnTo>
                <a:close/>
              </a:path>
            </a:pathLst>
          </a:custGeom>
          <a:solidFill>
            <a:srgbClr val="791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76921" y="3581780"/>
            <a:ext cx="2633980" cy="762000"/>
          </a:xfrm>
          <a:custGeom>
            <a:avLst/>
            <a:gdLst/>
            <a:ahLst/>
            <a:cxnLst/>
            <a:rect l="l" t="t" r="r" b="b"/>
            <a:pathLst>
              <a:path w="2633979" h="762000">
                <a:moveTo>
                  <a:pt x="2503843" y="0"/>
                </a:moveTo>
                <a:lnTo>
                  <a:pt x="142011" y="0"/>
                </a:lnTo>
                <a:lnTo>
                  <a:pt x="113131" y="2539"/>
                </a:lnTo>
                <a:lnTo>
                  <a:pt x="73837" y="17779"/>
                </a:lnTo>
                <a:lnTo>
                  <a:pt x="40995" y="43179"/>
                </a:lnTo>
                <a:lnTo>
                  <a:pt x="16776" y="76199"/>
                </a:lnTo>
                <a:lnTo>
                  <a:pt x="2641" y="115569"/>
                </a:lnTo>
                <a:lnTo>
                  <a:pt x="0" y="621029"/>
                </a:lnTo>
                <a:lnTo>
                  <a:pt x="825" y="634999"/>
                </a:lnTo>
                <a:lnTo>
                  <a:pt x="11696" y="676909"/>
                </a:lnTo>
                <a:lnTo>
                  <a:pt x="33375" y="711199"/>
                </a:lnTo>
                <a:lnTo>
                  <a:pt x="64033" y="739139"/>
                </a:lnTo>
                <a:lnTo>
                  <a:pt x="101701" y="756919"/>
                </a:lnTo>
                <a:lnTo>
                  <a:pt x="129819" y="761999"/>
                </a:lnTo>
                <a:lnTo>
                  <a:pt x="2506256" y="761999"/>
                </a:lnTo>
                <a:lnTo>
                  <a:pt x="2547150" y="750569"/>
                </a:lnTo>
                <a:lnTo>
                  <a:pt x="2576033" y="734059"/>
                </a:lnTo>
                <a:lnTo>
                  <a:pt x="143129" y="734059"/>
                </a:lnTo>
                <a:lnTo>
                  <a:pt x="119862" y="731519"/>
                </a:lnTo>
                <a:lnTo>
                  <a:pt x="79057" y="713739"/>
                </a:lnTo>
                <a:lnTo>
                  <a:pt x="48196" y="683259"/>
                </a:lnTo>
                <a:lnTo>
                  <a:pt x="31000" y="642619"/>
                </a:lnTo>
                <a:lnTo>
                  <a:pt x="28835" y="142239"/>
                </a:lnTo>
                <a:lnTo>
                  <a:pt x="29349" y="130809"/>
                </a:lnTo>
                <a:lnTo>
                  <a:pt x="42672" y="88899"/>
                </a:lnTo>
                <a:lnTo>
                  <a:pt x="70523" y="54609"/>
                </a:lnTo>
                <a:lnTo>
                  <a:pt x="109347" y="34289"/>
                </a:lnTo>
                <a:lnTo>
                  <a:pt x="120332" y="30479"/>
                </a:lnTo>
                <a:lnTo>
                  <a:pt x="131673" y="29209"/>
                </a:lnTo>
                <a:lnTo>
                  <a:pt x="2576910" y="29209"/>
                </a:lnTo>
                <a:lnTo>
                  <a:pt x="2569629" y="24129"/>
                </a:lnTo>
                <a:lnTo>
                  <a:pt x="2557691" y="16509"/>
                </a:lnTo>
                <a:lnTo>
                  <a:pt x="2545118" y="10159"/>
                </a:lnTo>
                <a:lnTo>
                  <a:pt x="2531910" y="6349"/>
                </a:lnTo>
                <a:lnTo>
                  <a:pt x="2518067" y="2539"/>
                </a:lnTo>
                <a:lnTo>
                  <a:pt x="2503843" y="0"/>
                </a:lnTo>
                <a:close/>
              </a:path>
              <a:path w="2633979" h="762000">
                <a:moveTo>
                  <a:pt x="2576910" y="29209"/>
                </a:moveTo>
                <a:lnTo>
                  <a:pt x="2502446" y="29209"/>
                </a:lnTo>
                <a:lnTo>
                  <a:pt x="2513749" y="30479"/>
                </a:lnTo>
                <a:lnTo>
                  <a:pt x="2524671" y="34289"/>
                </a:lnTo>
                <a:lnTo>
                  <a:pt x="2563279" y="54609"/>
                </a:lnTo>
                <a:lnTo>
                  <a:pt x="2591092" y="88899"/>
                </a:lnTo>
                <a:lnTo>
                  <a:pt x="2604173" y="132079"/>
                </a:lnTo>
                <a:lnTo>
                  <a:pt x="2604624" y="142239"/>
                </a:lnTo>
                <a:lnTo>
                  <a:pt x="2604624" y="621029"/>
                </a:lnTo>
                <a:lnTo>
                  <a:pt x="2595664" y="664209"/>
                </a:lnTo>
                <a:lnTo>
                  <a:pt x="2571153" y="701039"/>
                </a:lnTo>
                <a:lnTo>
                  <a:pt x="2563025" y="707389"/>
                </a:lnTo>
                <a:lnTo>
                  <a:pt x="2554135" y="715009"/>
                </a:lnTo>
                <a:lnTo>
                  <a:pt x="2513241" y="731519"/>
                </a:lnTo>
                <a:lnTo>
                  <a:pt x="2490254" y="734059"/>
                </a:lnTo>
                <a:lnTo>
                  <a:pt x="2576033" y="734059"/>
                </a:lnTo>
                <a:lnTo>
                  <a:pt x="2609634" y="698499"/>
                </a:lnTo>
                <a:lnTo>
                  <a:pt x="2627414" y="660399"/>
                </a:lnTo>
                <a:lnTo>
                  <a:pt x="2633459" y="621029"/>
                </a:lnTo>
                <a:lnTo>
                  <a:pt x="2633510" y="142239"/>
                </a:lnTo>
                <a:lnTo>
                  <a:pt x="2632748" y="126999"/>
                </a:lnTo>
                <a:lnTo>
                  <a:pt x="2621826" y="86359"/>
                </a:lnTo>
                <a:lnTo>
                  <a:pt x="2600109" y="50799"/>
                </a:lnTo>
                <a:lnTo>
                  <a:pt x="2580551" y="31749"/>
                </a:lnTo>
                <a:lnTo>
                  <a:pt x="2576910" y="29209"/>
                </a:lnTo>
                <a:close/>
              </a:path>
              <a:path w="2633979" h="762000">
                <a:moveTo>
                  <a:pt x="2490508" y="38099"/>
                </a:moveTo>
                <a:lnTo>
                  <a:pt x="133121" y="38099"/>
                </a:lnTo>
                <a:lnTo>
                  <a:pt x="112636" y="43179"/>
                </a:lnTo>
                <a:lnTo>
                  <a:pt x="76936" y="62229"/>
                </a:lnTo>
                <a:lnTo>
                  <a:pt x="51308" y="92709"/>
                </a:lnTo>
                <a:lnTo>
                  <a:pt x="38938" y="132079"/>
                </a:lnTo>
                <a:lnTo>
                  <a:pt x="38441" y="142239"/>
                </a:lnTo>
                <a:lnTo>
                  <a:pt x="38459" y="621029"/>
                </a:lnTo>
                <a:lnTo>
                  <a:pt x="46278" y="659129"/>
                </a:lnTo>
                <a:lnTo>
                  <a:pt x="68465" y="693419"/>
                </a:lnTo>
                <a:lnTo>
                  <a:pt x="101688" y="716279"/>
                </a:lnTo>
                <a:lnTo>
                  <a:pt x="111302" y="718819"/>
                </a:lnTo>
                <a:lnTo>
                  <a:pt x="121310" y="722629"/>
                </a:lnTo>
                <a:lnTo>
                  <a:pt x="131622" y="723899"/>
                </a:lnTo>
                <a:lnTo>
                  <a:pt x="2500541" y="723899"/>
                </a:lnTo>
                <a:lnTo>
                  <a:pt x="2510828" y="722629"/>
                </a:lnTo>
                <a:lnTo>
                  <a:pt x="2520988" y="720089"/>
                </a:lnTo>
                <a:lnTo>
                  <a:pt x="2530513" y="716279"/>
                </a:lnTo>
                <a:lnTo>
                  <a:pt x="2533603" y="715009"/>
                </a:lnTo>
                <a:lnTo>
                  <a:pt x="143129" y="715009"/>
                </a:lnTo>
                <a:lnTo>
                  <a:pt x="132067" y="713739"/>
                </a:lnTo>
                <a:lnTo>
                  <a:pt x="89077" y="697229"/>
                </a:lnTo>
                <a:lnTo>
                  <a:pt x="58839" y="664209"/>
                </a:lnTo>
                <a:lnTo>
                  <a:pt x="48034" y="621029"/>
                </a:lnTo>
                <a:lnTo>
                  <a:pt x="48041" y="142239"/>
                </a:lnTo>
                <a:lnTo>
                  <a:pt x="59944" y="96519"/>
                </a:lnTo>
                <a:lnTo>
                  <a:pt x="90855" y="63499"/>
                </a:lnTo>
                <a:lnTo>
                  <a:pt x="134581" y="48259"/>
                </a:lnTo>
                <a:lnTo>
                  <a:pt x="2534873" y="48259"/>
                </a:lnTo>
                <a:lnTo>
                  <a:pt x="2531783" y="46989"/>
                </a:lnTo>
                <a:lnTo>
                  <a:pt x="2522258" y="43179"/>
                </a:lnTo>
                <a:lnTo>
                  <a:pt x="2512352" y="40639"/>
                </a:lnTo>
                <a:lnTo>
                  <a:pt x="2501938" y="39369"/>
                </a:lnTo>
                <a:lnTo>
                  <a:pt x="2490508" y="38099"/>
                </a:lnTo>
                <a:close/>
              </a:path>
              <a:path w="2633979" h="762000">
                <a:moveTo>
                  <a:pt x="2534873" y="48259"/>
                </a:moveTo>
                <a:lnTo>
                  <a:pt x="2501557" y="48259"/>
                </a:lnTo>
                <a:lnTo>
                  <a:pt x="2510828" y="49529"/>
                </a:lnTo>
                <a:lnTo>
                  <a:pt x="2519845" y="52069"/>
                </a:lnTo>
                <a:lnTo>
                  <a:pt x="2558580" y="76199"/>
                </a:lnTo>
                <a:lnTo>
                  <a:pt x="2564422" y="83819"/>
                </a:lnTo>
                <a:lnTo>
                  <a:pt x="2569883" y="90169"/>
                </a:lnTo>
                <a:lnTo>
                  <a:pt x="2583980" y="125729"/>
                </a:lnTo>
                <a:lnTo>
                  <a:pt x="2585447" y="621029"/>
                </a:lnTo>
                <a:lnTo>
                  <a:pt x="2584996" y="631189"/>
                </a:lnTo>
                <a:lnTo>
                  <a:pt x="2568740" y="673099"/>
                </a:lnTo>
                <a:lnTo>
                  <a:pt x="2534704" y="703579"/>
                </a:lnTo>
                <a:lnTo>
                  <a:pt x="2508415" y="712469"/>
                </a:lnTo>
                <a:lnTo>
                  <a:pt x="2499017" y="715009"/>
                </a:lnTo>
                <a:lnTo>
                  <a:pt x="2533603" y="715009"/>
                </a:lnTo>
                <a:lnTo>
                  <a:pt x="2539784" y="712469"/>
                </a:lnTo>
                <a:lnTo>
                  <a:pt x="2570772" y="687069"/>
                </a:lnTo>
                <a:lnTo>
                  <a:pt x="2576868" y="678179"/>
                </a:lnTo>
                <a:lnTo>
                  <a:pt x="2582202" y="670559"/>
                </a:lnTo>
                <a:lnTo>
                  <a:pt x="2594521" y="631189"/>
                </a:lnTo>
                <a:lnTo>
                  <a:pt x="2595108" y="142239"/>
                </a:lnTo>
                <a:lnTo>
                  <a:pt x="2594775" y="133349"/>
                </a:lnTo>
                <a:lnTo>
                  <a:pt x="2582837" y="93979"/>
                </a:lnTo>
                <a:lnTo>
                  <a:pt x="2565057" y="69849"/>
                </a:lnTo>
                <a:lnTo>
                  <a:pt x="2557564" y="62229"/>
                </a:lnTo>
                <a:lnTo>
                  <a:pt x="2549563" y="55879"/>
                </a:lnTo>
                <a:lnTo>
                  <a:pt x="2541054" y="50799"/>
                </a:lnTo>
                <a:lnTo>
                  <a:pt x="2534873" y="48259"/>
                </a:lnTo>
                <a:close/>
              </a:path>
            </a:pathLst>
          </a:custGeom>
          <a:solidFill>
            <a:srgbClr val="3931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99413" y="3676269"/>
            <a:ext cx="203453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2775" marR="5080" indent="-60071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Euphemia"/>
                <a:cs typeface="Euphemia"/>
              </a:rPr>
              <a:t>Çözüm</a:t>
            </a:r>
            <a:r>
              <a:rPr dirty="0" sz="1800" spc="-440">
                <a:solidFill>
                  <a:srgbClr val="FFFFFF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Euphemia"/>
                <a:cs typeface="Euphemia"/>
              </a:rPr>
              <a:t>önerisinden  </a:t>
            </a:r>
            <a:r>
              <a:rPr dirty="0" sz="1800" spc="-10">
                <a:solidFill>
                  <a:srgbClr val="FFFFFF"/>
                </a:solidFill>
                <a:latin typeface="Euphemia"/>
                <a:cs typeface="Euphemia"/>
              </a:rPr>
              <a:t>vazgeç.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4501" y="1530223"/>
            <a:ext cx="5184775" cy="1276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0" b="1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sürecinin </a:t>
            </a:r>
            <a:r>
              <a:rPr dirty="0" sz="2200" spc="-15" b="1">
                <a:solidFill>
                  <a:srgbClr val="514743"/>
                </a:solidFill>
                <a:latin typeface="Calibri"/>
                <a:cs typeface="Calibri"/>
              </a:rPr>
              <a:t>araştırma</a:t>
            </a:r>
            <a:r>
              <a:rPr dirty="0" sz="2200" spc="7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514743"/>
                </a:solidFill>
                <a:latin typeface="Calibri"/>
                <a:cs typeface="Calibri"/>
              </a:rPr>
              <a:t>basamakları: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Rüzgâr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türbini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yerleştirilecek alan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yeterince rüzgâr  alıyor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mu?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800000"/>
                </a:solidFill>
                <a:latin typeface="Calibri"/>
                <a:cs typeface="Calibri"/>
              </a:rPr>
              <a:t>(Hayır)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95883" y="4603559"/>
            <a:ext cx="1089050" cy="1692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16807" y="4721605"/>
            <a:ext cx="1711579" cy="1637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86738" y="5990897"/>
            <a:ext cx="1082421" cy="8671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81145" y="5913212"/>
            <a:ext cx="1019568" cy="8921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78905" y="5157823"/>
            <a:ext cx="1116448" cy="11164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/>
          <p:nvPr/>
        </p:nvSpPr>
        <p:spPr>
          <a:xfrm>
            <a:off x="1056284" y="2017991"/>
            <a:ext cx="10027285" cy="477520"/>
          </a:xfrm>
          <a:custGeom>
            <a:avLst/>
            <a:gdLst/>
            <a:ahLst/>
            <a:cxnLst/>
            <a:rect l="l" t="t" r="r" b="b"/>
            <a:pathLst>
              <a:path w="10027285" h="477519">
                <a:moveTo>
                  <a:pt x="0" y="477050"/>
                </a:moveTo>
                <a:lnTo>
                  <a:pt x="10026904" y="477050"/>
                </a:lnTo>
                <a:lnTo>
                  <a:pt x="10026904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32294" y="1994026"/>
            <a:ext cx="10074910" cy="525145"/>
          </a:xfrm>
          <a:custGeom>
            <a:avLst/>
            <a:gdLst/>
            <a:ahLst/>
            <a:cxnLst/>
            <a:rect l="l" t="t" r="r" b="b"/>
            <a:pathLst>
              <a:path w="10074910" h="525144">
                <a:moveTo>
                  <a:pt x="10050868" y="0"/>
                </a:moveTo>
                <a:lnTo>
                  <a:pt x="23990" y="0"/>
                </a:lnTo>
                <a:lnTo>
                  <a:pt x="14653" y="1875"/>
                </a:lnTo>
                <a:lnTo>
                  <a:pt x="7027" y="7000"/>
                </a:lnTo>
                <a:lnTo>
                  <a:pt x="1885" y="14626"/>
                </a:lnTo>
                <a:lnTo>
                  <a:pt x="0" y="24002"/>
                </a:lnTo>
                <a:lnTo>
                  <a:pt x="0" y="501014"/>
                </a:lnTo>
                <a:lnTo>
                  <a:pt x="1885" y="510337"/>
                </a:lnTo>
                <a:lnTo>
                  <a:pt x="7027" y="517969"/>
                </a:lnTo>
                <a:lnTo>
                  <a:pt x="14653" y="523124"/>
                </a:lnTo>
                <a:lnTo>
                  <a:pt x="23990" y="525017"/>
                </a:lnTo>
                <a:lnTo>
                  <a:pt x="10050868" y="525017"/>
                </a:lnTo>
                <a:lnTo>
                  <a:pt x="10060191" y="523124"/>
                </a:lnTo>
                <a:lnTo>
                  <a:pt x="10067823" y="517969"/>
                </a:lnTo>
                <a:lnTo>
                  <a:pt x="10072978" y="510337"/>
                </a:lnTo>
                <a:lnTo>
                  <a:pt x="10074871" y="501014"/>
                </a:lnTo>
                <a:lnTo>
                  <a:pt x="10074871" y="496188"/>
                </a:lnTo>
                <a:lnTo>
                  <a:pt x="28790" y="496188"/>
                </a:lnTo>
                <a:lnTo>
                  <a:pt x="28790" y="28828"/>
                </a:lnTo>
                <a:lnTo>
                  <a:pt x="10074871" y="28828"/>
                </a:lnTo>
                <a:lnTo>
                  <a:pt x="10074871" y="24002"/>
                </a:lnTo>
                <a:lnTo>
                  <a:pt x="10072978" y="14626"/>
                </a:lnTo>
                <a:lnTo>
                  <a:pt x="10067823" y="7000"/>
                </a:lnTo>
                <a:lnTo>
                  <a:pt x="10060191" y="1875"/>
                </a:lnTo>
                <a:lnTo>
                  <a:pt x="10050868" y="0"/>
                </a:lnTo>
                <a:close/>
              </a:path>
              <a:path w="10074910" h="525144">
                <a:moveTo>
                  <a:pt x="10074871" y="28828"/>
                </a:moveTo>
                <a:lnTo>
                  <a:pt x="10046042" y="28828"/>
                </a:lnTo>
                <a:lnTo>
                  <a:pt x="10046042" y="496188"/>
                </a:lnTo>
                <a:lnTo>
                  <a:pt x="10074871" y="496188"/>
                </a:lnTo>
                <a:lnTo>
                  <a:pt x="10074871" y="28828"/>
                </a:lnTo>
                <a:close/>
              </a:path>
              <a:path w="10074910" h="525144">
                <a:moveTo>
                  <a:pt x="10036517" y="38353"/>
                </a:moveTo>
                <a:lnTo>
                  <a:pt x="38392" y="38353"/>
                </a:lnTo>
                <a:lnTo>
                  <a:pt x="38392" y="486663"/>
                </a:lnTo>
                <a:lnTo>
                  <a:pt x="10036517" y="486663"/>
                </a:lnTo>
                <a:lnTo>
                  <a:pt x="10036517" y="477011"/>
                </a:lnTo>
                <a:lnTo>
                  <a:pt x="47993" y="477011"/>
                </a:lnTo>
                <a:lnTo>
                  <a:pt x="47993" y="48005"/>
                </a:lnTo>
                <a:lnTo>
                  <a:pt x="10036517" y="48005"/>
                </a:lnTo>
                <a:lnTo>
                  <a:pt x="10036517" y="38353"/>
                </a:lnTo>
                <a:close/>
              </a:path>
              <a:path w="10074910" h="525144">
                <a:moveTo>
                  <a:pt x="10036517" y="48005"/>
                </a:moveTo>
                <a:lnTo>
                  <a:pt x="10026865" y="48005"/>
                </a:lnTo>
                <a:lnTo>
                  <a:pt x="10026865" y="477011"/>
                </a:lnTo>
                <a:lnTo>
                  <a:pt x="10036517" y="477011"/>
                </a:lnTo>
                <a:lnTo>
                  <a:pt x="10036517" y="4800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35176" y="2765907"/>
            <a:ext cx="5461000" cy="330327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Ergonomik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(Kullanışlı)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Estetik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(Göze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hoş çekici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gelen)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Yaratıcı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(Yaratma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yeteneği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olan)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Özgün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(Benzerlerinden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farklı,</a:t>
            </a:r>
            <a:r>
              <a:rPr dirty="0" sz="2000" spc="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üstün)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Yalın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(Karmaşık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olmayan,</a:t>
            </a:r>
            <a:r>
              <a:rPr dirty="0" sz="2000" spc="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sade)</a:t>
            </a:r>
            <a:endParaRPr sz="2000">
              <a:latin typeface="Calibri"/>
              <a:cs typeface="Calibri"/>
            </a:endParaRPr>
          </a:p>
          <a:p>
            <a:pPr marL="299085" marR="879475" indent="-28638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İşlevsel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(Kullanılan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duruma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göre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işe </a:t>
            </a:r>
            <a:r>
              <a:rPr dirty="0" sz="2000" spc="-45">
                <a:solidFill>
                  <a:srgbClr val="514743"/>
                </a:solidFill>
                <a:latin typeface="Calibri"/>
                <a:cs typeface="Calibri"/>
              </a:rPr>
              <a:t>yarar,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fonksiyonel)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Bakım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tamir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kolaylığı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kullanıcı</a:t>
            </a:r>
            <a:r>
              <a:rPr dirty="0" sz="2000" spc="5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ihtiyaçlarına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yönelik kriterler olabileceği</a:t>
            </a:r>
            <a:r>
              <a:rPr dirty="0" sz="2000" spc="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5235" y="2765907"/>
            <a:ext cx="4175125" cy="18548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Dayanıklı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Kolay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bulunabilir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Geri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dönüşüme</a:t>
            </a:r>
            <a:r>
              <a:rPr dirty="0" sz="2000" spc="-3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uygun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Ekonomik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olma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yönelik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kriterler de</a:t>
            </a:r>
            <a:r>
              <a:rPr dirty="0" sz="2000" spc="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olabilir.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6233" y="1446022"/>
            <a:ext cx="10027285" cy="969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0" b="1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geliştirme</a:t>
            </a:r>
            <a:r>
              <a:rPr dirty="0" sz="2200" spc="5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kriterleri: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Tasarımı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oluşturma sürecinde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çevresel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faktörlere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göre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bazı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kriterlere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dikkat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edilmelidir.</a:t>
            </a:r>
            <a:r>
              <a:rPr dirty="0" sz="2000" spc="28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Bunlar;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0" y="663955"/>
            <a:ext cx="33972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0">
                <a:solidFill>
                  <a:srgbClr val="514743"/>
                </a:solidFill>
                <a:latin typeface="Plantagenet Cherokee"/>
                <a:cs typeface="Plantagenet Cherokee"/>
              </a:rPr>
              <a:t>Tasar</a:t>
            </a:r>
            <a:r>
              <a:rPr dirty="0" sz="2800" spc="-30">
                <a:solidFill>
                  <a:srgbClr val="514743"/>
                </a:solidFill>
                <a:latin typeface="Times New Roman"/>
                <a:cs typeface="Times New Roman"/>
              </a:rPr>
              <a:t>ı</a:t>
            </a:r>
            <a:r>
              <a:rPr dirty="0" sz="2800" spc="-30">
                <a:solidFill>
                  <a:srgbClr val="514743"/>
                </a:solidFill>
                <a:latin typeface="Plantagenet Cherokee"/>
                <a:cs typeface="Plantagenet Cherokee"/>
              </a:rPr>
              <a:t>m </a:t>
            </a:r>
            <a:r>
              <a:rPr dirty="0" sz="2800" spc="-5">
                <a:solidFill>
                  <a:srgbClr val="514743"/>
                </a:solidFill>
                <a:latin typeface="Plantagenet Cherokee"/>
                <a:cs typeface="Plantagenet Cherokee"/>
              </a:rPr>
              <a:t>Odakl</a:t>
            </a:r>
            <a:r>
              <a:rPr dirty="0" sz="2800" spc="-5">
                <a:solidFill>
                  <a:srgbClr val="514743"/>
                </a:solidFill>
                <a:latin typeface="Times New Roman"/>
                <a:cs typeface="Times New Roman"/>
              </a:rPr>
              <a:t>ı</a:t>
            </a:r>
            <a:r>
              <a:rPr dirty="0" sz="2800" spc="75">
                <a:solidFill>
                  <a:srgbClr val="514743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514743"/>
                </a:solidFill>
                <a:latin typeface="Plantagenet Cherokee"/>
                <a:cs typeface="Plantagenet Cherokee"/>
              </a:rPr>
              <a:t>Süreç</a:t>
            </a:r>
            <a:endParaRPr sz="2800">
              <a:latin typeface="Plantagenet Cherokee"/>
              <a:cs typeface="Plantagenet Cheroke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5821" y="2626499"/>
            <a:ext cx="5572125" cy="3327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24763" y="1866925"/>
            <a:ext cx="4698365" cy="1218565"/>
          </a:xfrm>
          <a:prstGeom prst="rect">
            <a:avLst/>
          </a:prstGeom>
          <a:solidFill>
            <a:srgbClr val="FFFFF3"/>
          </a:solidFill>
          <a:ln w="9525">
            <a:solidFill>
              <a:srgbClr val="FF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 algn="just" marL="91440" marR="578485">
              <a:lnSpc>
                <a:spcPct val="125000"/>
              </a:lnSpc>
              <a:spcBef>
                <a:spcPts val="20"/>
              </a:spcBef>
            </a:pP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geliştirme sürecinde tasarımın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çözüme yönelik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son halinin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maket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yada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çizimi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yapılarak</a:t>
            </a:r>
            <a:r>
              <a:rPr dirty="0" sz="2000" spc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görselleştirilmelidir.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94226" y="3707176"/>
            <a:ext cx="1506211" cy="1506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49972" y="3744279"/>
            <a:ext cx="1491569" cy="15286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3397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 </a:t>
            </a:r>
            <a:r>
              <a:rPr dirty="0" spc="-5"/>
              <a:t>Odakl</a:t>
            </a:r>
            <a:r>
              <a:rPr dirty="0" spc="-5">
                <a:latin typeface="Times New Roman"/>
                <a:cs typeface="Times New Roman"/>
              </a:rPr>
              <a:t>ı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-15"/>
              <a:t>Süreç</a:t>
            </a:r>
          </a:p>
        </p:txBody>
      </p:sp>
      <p:sp>
        <p:nvSpPr>
          <p:cNvPr id="3" name="object 3"/>
          <p:cNvSpPr/>
          <p:nvPr/>
        </p:nvSpPr>
        <p:spPr>
          <a:xfrm>
            <a:off x="7322819" y="1714500"/>
            <a:ext cx="4715256" cy="4262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2023" y="2212847"/>
            <a:ext cx="3800855" cy="3599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69809" y="1739099"/>
            <a:ext cx="4620513" cy="416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988934" y="2245207"/>
            <a:ext cx="338264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6385">
              <a:lnSpc>
                <a:spcPct val="1125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30" i="1">
                <a:latin typeface="Calibri"/>
                <a:cs typeface="Calibri"/>
              </a:rPr>
              <a:t>Tasarım </a:t>
            </a:r>
            <a:r>
              <a:rPr dirty="0" sz="2000" spc="-5" i="1">
                <a:latin typeface="Calibri"/>
                <a:cs typeface="Calibri"/>
              </a:rPr>
              <a:t>için uygun </a:t>
            </a:r>
            <a:r>
              <a:rPr dirty="0" sz="2000" spc="-10" i="1">
                <a:latin typeface="Calibri"/>
                <a:cs typeface="Calibri"/>
              </a:rPr>
              <a:t>malzemeyi  </a:t>
            </a:r>
            <a:r>
              <a:rPr dirty="0" sz="2000" spc="-5" i="1">
                <a:latin typeface="Calibri"/>
                <a:cs typeface="Calibri"/>
              </a:rPr>
              <a:t>temin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etme,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8934" y="3197479"/>
            <a:ext cx="25209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5" i="1">
                <a:latin typeface="Calibri"/>
                <a:cs typeface="Calibri"/>
              </a:rPr>
              <a:t>Araç-gereçleri</a:t>
            </a:r>
            <a:r>
              <a:rPr dirty="0" sz="2000" spc="-4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seçme,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8934" y="3768978"/>
            <a:ext cx="32708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i="1">
                <a:latin typeface="Calibri"/>
                <a:cs typeface="Calibri"/>
              </a:rPr>
              <a:t>Maliyet </a:t>
            </a:r>
            <a:r>
              <a:rPr dirty="0" sz="2000" spc="-5" i="1">
                <a:latin typeface="Calibri"/>
                <a:cs typeface="Calibri"/>
              </a:rPr>
              <a:t>hesaplaması</a:t>
            </a:r>
            <a:r>
              <a:rPr dirty="0" sz="2000" spc="-8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yapma,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8934" y="4340733"/>
            <a:ext cx="31121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5" i="1">
                <a:latin typeface="Calibri"/>
                <a:cs typeface="Calibri"/>
              </a:rPr>
              <a:t>Çalışma </a:t>
            </a:r>
            <a:r>
              <a:rPr dirty="0" sz="2000" spc="-10" i="1">
                <a:latin typeface="Calibri"/>
                <a:cs typeface="Calibri"/>
              </a:rPr>
              <a:t>takvimi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oluşturma,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88934" y="4874742"/>
            <a:ext cx="275971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6385">
              <a:lnSpc>
                <a:spcPct val="1125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5" i="1">
                <a:latin typeface="Calibri"/>
                <a:cs typeface="Calibri"/>
              </a:rPr>
              <a:t>Değerlendirme</a:t>
            </a:r>
            <a:r>
              <a:rPr dirty="0" sz="2000" spc="-8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süreçleri  </a:t>
            </a:r>
            <a:r>
              <a:rPr dirty="0" sz="2000" spc="-5" i="1">
                <a:latin typeface="Calibri"/>
                <a:cs typeface="Calibri"/>
              </a:rPr>
              <a:t>üzerinde</a:t>
            </a:r>
            <a:r>
              <a:rPr dirty="0" sz="2000" spc="-50" i="1">
                <a:latin typeface="Calibri"/>
                <a:cs typeface="Calibri"/>
              </a:rPr>
              <a:t> </a:t>
            </a:r>
            <a:r>
              <a:rPr dirty="0" sz="2000" spc="-25" i="1"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525" y="2181923"/>
            <a:ext cx="6085840" cy="939165"/>
          </a:xfrm>
          <a:prstGeom prst="rect">
            <a:avLst/>
          </a:prstGeom>
          <a:solidFill>
            <a:srgbClr val="EDECEB"/>
          </a:solidFill>
          <a:ln w="9525">
            <a:solidFill>
              <a:srgbClr val="C00000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algn="just" marL="91440" marR="614680">
              <a:lnSpc>
                <a:spcPct val="107600"/>
              </a:lnSpc>
              <a:spcBef>
                <a:spcPts val="165"/>
              </a:spcBef>
            </a:pP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İhtiyacımız olan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elektrik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miktarını evde kullandığımız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elektrikli  aletleri </a:t>
            </a:r>
            <a:r>
              <a:rPr dirty="0" sz="1700" spc="-10">
                <a:solidFill>
                  <a:srgbClr val="514743"/>
                </a:solidFill>
                <a:latin typeface="Calibri"/>
                <a:cs typeface="Calibri"/>
              </a:rPr>
              <a:t>düşünerek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hesaplamalı </a:t>
            </a:r>
            <a:r>
              <a:rPr dirty="0" sz="1700" spc="-1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ihtiyacımızı </a:t>
            </a:r>
            <a:r>
              <a:rPr dirty="0" sz="1700" spc="-15">
                <a:solidFill>
                  <a:srgbClr val="514743"/>
                </a:solidFill>
                <a:latin typeface="Calibri"/>
                <a:cs typeface="Calibri"/>
              </a:rPr>
              <a:t>karşılayacak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tip  güneş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panellerini,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aküleri, şarj </a:t>
            </a:r>
            <a:r>
              <a:rPr dirty="0" sz="1700" spc="-15">
                <a:solidFill>
                  <a:srgbClr val="514743"/>
                </a:solidFill>
                <a:latin typeface="Calibri"/>
                <a:cs typeface="Calibri"/>
              </a:rPr>
              <a:t>kontrol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cihazını vb.</a:t>
            </a:r>
            <a:r>
              <a:rPr dirty="0" sz="1700" spc="-16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seçmeliyiz.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2299" y="1406778"/>
            <a:ext cx="6085840" cy="656590"/>
          </a:xfrm>
          <a:prstGeom prst="rect">
            <a:avLst/>
          </a:prstGeom>
          <a:solidFill>
            <a:srgbClr val="EDECEB"/>
          </a:solidFill>
          <a:ln w="9525">
            <a:solidFill>
              <a:srgbClr val="C00000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91440" marR="556260">
              <a:lnSpc>
                <a:spcPct val="107600"/>
              </a:lnSpc>
              <a:spcBef>
                <a:spcPts val="165"/>
              </a:spcBef>
            </a:pPr>
            <a:r>
              <a:rPr dirty="0" sz="1700" spc="-15">
                <a:solidFill>
                  <a:srgbClr val="514743"/>
                </a:solidFill>
                <a:latin typeface="Calibri"/>
                <a:cs typeface="Calibri"/>
              </a:rPr>
              <a:t>Tasarımımız maket </a:t>
            </a:r>
            <a:r>
              <a:rPr dirty="0" sz="1700" spc="-10">
                <a:solidFill>
                  <a:srgbClr val="514743"/>
                </a:solidFill>
                <a:latin typeface="Calibri"/>
                <a:cs typeface="Calibri"/>
              </a:rPr>
              <a:t>yada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model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olacak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ise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uygun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malzeme 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seçilmeli. </a:t>
            </a:r>
            <a:r>
              <a:rPr dirty="0" sz="1700" spc="-10">
                <a:solidFill>
                  <a:srgbClr val="514743"/>
                </a:solidFill>
                <a:latin typeface="Calibri"/>
                <a:cs typeface="Calibri"/>
              </a:rPr>
              <a:t>Örnekte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gerçek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ev üstüne </a:t>
            </a:r>
            <a:r>
              <a:rPr dirty="0" sz="1700" spc="-10">
                <a:solidFill>
                  <a:srgbClr val="514743"/>
                </a:solidFill>
                <a:latin typeface="Calibri"/>
                <a:cs typeface="Calibri"/>
              </a:rPr>
              <a:t>monte</a:t>
            </a:r>
            <a:r>
              <a:rPr dirty="0" sz="1700" spc="-20">
                <a:solidFill>
                  <a:srgbClr val="514743"/>
                </a:solidFill>
                <a:latin typeface="Calibri"/>
                <a:cs typeface="Calibri"/>
              </a:rPr>
              <a:t> düşünülmüştür.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6525" y="3261969"/>
            <a:ext cx="6085840" cy="1211580"/>
          </a:xfrm>
          <a:prstGeom prst="rect">
            <a:avLst/>
          </a:prstGeom>
          <a:solidFill>
            <a:srgbClr val="EDECEB"/>
          </a:solidFill>
          <a:ln w="9525">
            <a:solidFill>
              <a:srgbClr val="C00000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91440" marR="612140">
              <a:lnSpc>
                <a:spcPct val="107600"/>
              </a:lnSpc>
              <a:spcBef>
                <a:spcPts val="165"/>
              </a:spcBef>
            </a:pP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Seçtiğimiz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malzemelerin maliyet hesaplaması </a:t>
            </a:r>
            <a:r>
              <a:rPr dirty="0" sz="1700" spc="-30">
                <a:solidFill>
                  <a:srgbClr val="514743"/>
                </a:solidFill>
                <a:latin typeface="Calibri"/>
                <a:cs typeface="Calibri"/>
              </a:rPr>
              <a:t>yapılır.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Örneğin; 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2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adet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150W Güneş paneli: 2 x 550=</a:t>
            </a:r>
            <a:r>
              <a:rPr dirty="0" sz="1700" spc="-1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1100TL</a:t>
            </a:r>
            <a:endParaRPr sz="17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60"/>
              </a:spcBef>
              <a:tabLst>
                <a:tab pos="2438400" algn="l"/>
              </a:tabLst>
            </a:pP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2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adet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90Ah</a:t>
            </a:r>
            <a:r>
              <a:rPr dirty="0" sz="1700" spc="-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Kuru</a:t>
            </a:r>
            <a:r>
              <a:rPr dirty="0" sz="1700" spc="-3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Akü	: 2 x 600= 1200TL </a:t>
            </a:r>
            <a:r>
              <a:rPr dirty="0" sz="1700" spc="-10">
                <a:solidFill>
                  <a:srgbClr val="514743"/>
                </a:solidFill>
                <a:latin typeface="Calibri"/>
                <a:cs typeface="Calibri"/>
              </a:rPr>
              <a:t>…….vb.</a:t>
            </a:r>
            <a:r>
              <a:rPr dirty="0" sz="1700" spc="-7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700" spc="-30">
                <a:solidFill>
                  <a:srgbClr val="514743"/>
                </a:solidFill>
                <a:latin typeface="Calibri"/>
                <a:cs typeface="Calibri"/>
              </a:rPr>
              <a:t>Toplam</a:t>
            </a:r>
            <a:endParaRPr sz="17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70"/>
              </a:spcBef>
            </a:pP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maliyet </a:t>
            </a:r>
            <a:r>
              <a:rPr dirty="0" sz="1700" spc="-20">
                <a:solidFill>
                  <a:srgbClr val="514743"/>
                </a:solidFill>
                <a:latin typeface="Calibri"/>
                <a:cs typeface="Calibri"/>
              </a:rPr>
              <a:t>çıkarılır.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6525" y="4639767"/>
            <a:ext cx="6085840" cy="1493520"/>
          </a:xfrm>
          <a:prstGeom prst="rect">
            <a:avLst/>
          </a:prstGeom>
          <a:solidFill>
            <a:srgbClr val="EDECEB"/>
          </a:solidFill>
          <a:ln w="9525">
            <a:solidFill>
              <a:srgbClr val="C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Çalışma takvimi </a:t>
            </a:r>
            <a:r>
              <a:rPr dirty="0" sz="1700" spc="-20">
                <a:solidFill>
                  <a:srgbClr val="514743"/>
                </a:solidFill>
                <a:latin typeface="Calibri"/>
                <a:cs typeface="Calibri"/>
              </a:rPr>
              <a:t>oluşturulur.</a:t>
            </a:r>
            <a:r>
              <a:rPr dirty="0" sz="1700" spc="-7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Örneğin;</a:t>
            </a:r>
            <a:endParaRPr sz="1700">
              <a:latin typeface="Calibri"/>
              <a:cs typeface="Calibri"/>
            </a:endParaRPr>
          </a:p>
          <a:p>
            <a:pPr marL="259079" indent="-167640">
              <a:lnSpc>
                <a:spcPct val="100000"/>
              </a:lnSpc>
              <a:spcBef>
                <a:spcPts val="155"/>
              </a:spcBef>
              <a:buSzPct val="94117"/>
              <a:buAutoNum type="arabicPeriod"/>
              <a:tabLst>
                <a:tab pos="259715" algn="l"/>
              </a:tabLst>
            </a:pP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gün: Güneş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panellerinin </a:t>
            </a:r>
            <a:r>
              <a:rPr dirty="0" sz="1700" spc="-10">
                <a:solidFill>
                  <a:srgbClr val="514743"/>
                </a:solidFill>
                <a:latin typeface="Calibri"/>
                <a:cs typeface="Calibri"/>
              </a:rPr>
              <a:t>konulacağı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yerlerin oluşturulması.</a:t>
            </a:r>
            <a:r>
              <a:rPr dirty="0" sz="1700" spc="-14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Güneş</a:t>
            </a:r>
            <a:endParaRPr sz="1700">
              <a:latin typeface="Calibri"/>
              <a:cs typeface="Calibri"/>
            </a:endParaRPr>
          </a:p>
          <a:p>
            <a:pPr marL="91440" marR="299720">
              <a:lnSpc>
                <a:spcPts val="2210"/>
              </a:lnSpc>
              <a:spcBef>
                <a:spcPts val="90"/>
              </a:spcBef>
            </a:pP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panellerinin güneşi takip etmesi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için </a:t>
            </a:r>
            <a:r>
              <a:rPr dirty="0" sz="1700" spc="-10">
                <a:solidFill>
                  <a:srgbClr val="514743"/>
                </a:solidFill>
                <a:latin typeface="Calibri"/>
                <a:cs typeface="Calibri"/>
              </a:rPr>
              <a:t>gereken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güneş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takip sensörü  </a:t>
            </a:r>
            <a:r>
              <a:rPr dirty="0" sz="1700" spc="-1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motorunun</a:t>
            </a:r>
            <a:r>
              <a:rPr dirty="0" sz="1700" spc="-5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bağlanması.</a:t>
            </a:r>
            <a:endParaRPr sz="1700">
              <a:latin typeface="Calibri"/>
              <a:cs typeface="Calibri"/>
            </a:endParaRPr>
          </a:p>
          <a:p>
            <a:pPr marL="259079" indent="-167640">
              <a:lnSpc>
                <a:spcPct val="100000"/>
              </a:lnSpc>
              <a:spcBef>
                <a:spcPts val="50"/>
              </a:spcBef>
              <a:buSzPct val="94117"/>
              <a:buAutoNum type="arabicPeriod" startAt="2"/>
              <a:tabLst>
                <a:tab pos="259715" algn="l"/>
              </a:tabLst>
            </a:pP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gün: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Güneş panelleri </a:t>
            </a:r>
            <a:r>
              <a:rPr dirty="0" sz="1700" spc="-1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akülerin</a:t>
            </a:r>
            <a:r>
              <a:rPr dirty="0" sz="1700" spc="-114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14743"/>
                </a:solidFill>
                <a:latin typeface="Calibri"/>
                <a:cs typeface="Calibri"/>
              </a:rPr>
              <a:t>kurulması…..vb.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6525" y="6274663"/>
            <a:ext cx="9309735" cy="354330"/>
          </a:xfrm>
          <a:prstGeom prst="rect">
            <a:avLst/>
          </a:prstGeom>
          <a:solidFill>
            <a:srgbClr val="EDECEB"/>
          </a:solidFill>
          <a:ln w="9525">
            <a:solidFill>
              <a:srgbClr val="C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Her aşamada (Malzeme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seçimi,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maliyet, çalışma takvimi oluşturma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vb.)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değerlendirme</a:t>
            </a:r>
            <a:r>
              <a:rPr dirty="0" sz="1700" spc="-114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514743"/>
                </a:solidFill>
                <a:latin typeface="Calibri"/>
                <a:cs typeface="Calibri"/>
              </a:rPr>
              <a:t>yapılabilir.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</dc:creator>
  <dc:title>Bilişim teknolojileri ve yazılım dersi öğretim programı</dc:title>
  <dcterms:created xsi:type="dcterms:W3CDTF">2018-07-10T12:45:27Z</dcterms:created>
  <dcterms:modified xsi:type="dcterms:W3CDTF">2018-07-10T12:45:27Z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2018-07-10T00:00:00Z</vt:filetime>
  </property>
</Properties>
</file>