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2200" y="663955"/>
            <a:ext cx="1000760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14743"/>
                </a:solidFill>
                <a:latin typeface="Plantagenet Cherokee"/>
                <a:cs typeface="Plantagenet Cheroke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514743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14743"/>
                </a:solidFill>
                <a:latin typeface="Plantagenet Cherokee"/>
                <a:cs typeface="Plantagenet Cheroke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14743"/>
                </a:solidFill>
                <a:latin typeface="Plantagenet Cherokee"/>
                <a:cs typeface="Plantagenet Cheroke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864990" y="3108960"/>
            <a:ext cx="4437889" cy="682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328159" y="4120769"/>
            <a:ext cx="512063" cy="597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7120255" y="4486655"/>
            <a:ext cx="1243585" cy="682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7135368" y="4017264"/>
            <a:ext cx="0" cy="487680"/>
          </a:xfrm>
          <a:custGeom>
            <a:avLst/>
            <a:gdLst/>
            <a:ahLst/>
            <a:cxnLst/>
            <a:rect l="l" t="t" r="r" b="b"/>
            <a:pathLst>
              <a:path w="0" h="487679">
                <a:moveTo>
                  <a:pt x="0" y="487680"/>
                </a:moveTo>
                <a:lnTo>
                  <a:pt x="0" y="0"/>
                </a:lnTo>
              </a:path>
            </a:pathLst>
          </a:custGeom>
          <a:ln w="6096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103375" y="1219200"/>
            <a:ext cx="9985375" cy="0"/>
          </a:xfrm>
          <a:custGeom>
            <a:avLst/>
            <a:gdLst/>
            <a:ahLst/>
            <a:cxnLst/>
            <a:rect l="l" t="t" r="r" b="b"/>
            <a:pathLst>
              <a:path w="9985375" h="0">
                <a:moveTo>
                  <a:pt x="9985248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103375" y="1303655"/>
            <a:ext cx="9985375" cy="0"/>
          </a:xfrm>
          <a:custGeom>
            <a:avLst/>
            <a:gdLst/>
            <a:ahLst/>
            <a:cxnLst/>
            <a:rect l="l" t="t" r="r" b="b"/>
            <a:pathLst>
              <a:path w="9985375" h="0">
                <a:moveTo>
                  <a:pt x="998524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2200" y="663955"/>
            <a:ext cx="1000760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514743"/>
                </a:solidFill>
                <a:latin typeface="Plantagenet Cherokee"/>
                <a:cs typeface="Plantagenet Cheroke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2083" y="1443583"/>
            <a:ext cx="7715884" cy="2233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514743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jpg"/><Relationship Id="rId8" Type="http://schemas.openxmlformats.org/officeDocument/2006/relationships/image" Target="../media/image56.png"/><Relationship Id="rId9" Type="http://schemas.openxmlformats.org/officeDocument/2006/relationships/image" Target="../media/image57.jpg"/><Relationship Id="rId10" Type="http://schemas.openxmlformats.org/officeDocument/2006/relationships/image" Target="../media/image5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jpg"/><Relationship Id="rId5" Type="http://schemas.openxmlformats.org/officeDocument/2006/relationships/image" Target="../media/image68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jpg"/><Relationship Id="rId11" Type="http://schemas.openxmlformats.org/officeDocument/2006/relationships/image" Target="../media/image19.png"/><Relationship Id="rId12" Type="http://schemas.openxmlformats.org/officeDocument/2006/relationships/image" Target="../media/image20.jpg"/><Relationship Id="rId13" Type="http://schemas.openxmlformats.org/officeDocument/2006/relationships/image" Target="../media/image2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jpg"/><Relationship Id="rId6" Type="http://schemas.openxmlformats.org/officeDocument/2006/relationships/image" Target="../media/image2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jp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jpg"/><Relationship Id="rId7" Type="http://schemas.openxmlformats.org/officeDocument/2006/relationships/image" Target="../media/image3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Relationship Id="rId4" Type="http://schemas.openxmlformats.org/officeDocument/2006/relationships/image" Target="../media/image43.png"/><Relationship Id="rId5" Type="http://schemas.openxmlformats.org/officeDocument/2006/relationships/image" Target="../media/image44.jpg"/><Relationship Id="rId6" Type="http://schemas.openxmlformats.org/officeDocument/2006/relationships/image" Target="../media/image45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Relationship Id="rId4" Type="http://schemas.openxmlformats.org/officeDocument/2006/relationships/image" Target="../media/image48.png"/><Relationship Id="rId5" Type="http://schemas.openxmlformats.org/officeDocument/2006/relationships/image" Target="../media/image4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9880"/>
            <a:ext cx="12192000" cy="4698365"/>
          </a:xfrm>
          <a:custGeom>
            <a:avLst/>
            <a:gdLst/>
            <a:ahLst/>
            <a:cxnLst/>
            <a:rect l="l" t="t" r="r" b="b"/>
            <a:pathLst>
              <a:path w="12192000" h="4698365">
                <a:moveTo>
                  <a:pt x="0" y="4698238"/>
                </a:moveTo>
                <a:lnTo>
                  <a:pt x="12192000" y="4698238"/>
                </a:lnTo>
                <a:lnTo>
                  <a:pt x="12192000" y="0"/>
                </a:lnTo>
                <a:lnTo>
                  <a:pt x="0" y="0"/>
                </a:lnTo>
                <a:lnTo>
                  <a:pt x="0" y="4698238"/>
                </a:lnTo>
                <a:close/>
              </a:path>
            </a:pathLst>
          </a:custGeom>
          <a:solidFill>
            <a:srgbClr val="FFFF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645505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121920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70863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121920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20611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11430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778119"/>
            <a:ext cx="12192000" cy="1080135"/>
          </a:xfrm>
          <a:custGeom>
            <a:avLst/>
            <a:gdLst/>
            <a:ahLst/>
            <a:cxnLst/>
            <a:rect l="l" t="t" r="r" b="b"/>
            <a:pathLst>
              <a:path w="12192000" h="1080134">
                <a:moveTo>
                  <a:pt x="0" y="1079880"/>
                </a:moveTo>
                <a:lnTo>
                  <a:pt x="12192000" y="1079880"/>
                </a:lnTo>
                <a:lnTo>
                  <a:pt x="12192000" y="0"/>
                </a:lnTo>
                <a:lnTo>
                  <a:pt x="0" y="0"/>
                </a:lnTo>
                <a:lnTo>
                  <a:pt x="0" y="1079880"/>
                </a:lnTo>
                <a:close/>
              </a:path>
            </a:pathLst>
          </a:custGeom>
          <a:solidFill>
            <a:srgbClr val="5147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12192000" cy="1080135"/>
          </a:xfrm>
          <a:custGeom>
            <a:avLst/>
            <a:gdLst/>
            <a:ahLst/>
            <a:cxnLst/>
            <a:rect l="l" t="t" r="r" b="b"/>
            <a:pathLst>
              <a:path w="12192000" h="1080135">
                <a:moveTo>
                  <a:pt x="0" y="1079880"/>
                </a:moveTo>
                <a:lnTo>
                  <a:pt x="12192000" y="1079880"/>
                </a:lnTo>
                <a:lnTo>
                  <a:pt x="12192000" y="0"/>
                </a:lnTo>
                <a:lnTo>
                  <a:pt x="0" y="0"/>
                </a:lnTo>
                <a:lnTo>
                  <a:pt x="0" y="1079880"/>
                </a:lnTo>
                <a:close/>
              </a:path>
            </a:pathLst>
          </a:custGeom>
          <a:solidFill>
            <a:srgbClr val="5147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25880" y="0"/>
            <a:ext cx="1747520" cy="2292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096005" y="2842006"/>
            <a:ext cx="5537200" cy="1301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5015"/>
              </a:lnSpc>
              <a:spcBef>
                <a:spcPts val="105"/>
              </a:spcBef>
            </a:pPr>
            <a:r>
              <a:rPr dirty="0" sz="4400" spc="-20" b="1">
                <a:solidFill>
                  <a:srgbClr val="514743"/>
                </a:solidFill>
                <a:latin typeface="Calibri"/>
                <a:cs typeface="Calibri"/>
              </a:rPr>
              <a:t>TEKNOLOJİ </a:t>
            </a:r>
            <a:r>
              <a:rPr dirty="0" sz="4400" spc="-5" b="1">
                <a:solidFill>
                  <a:srgbClr val="514743"/>
                </a:solidFill>
                <a:latin typeface="Calibri"/>
                <a:cs typeface="Calibri"/>
              </a:rPr>
              <a:t>VE</a:t>
            </a:r>
            <a:r>
              <a:rPr dirty="0" sz="4400" spc="-1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4400" spc="-60" b="1">
                <a:solidFill>
                  <a:srgbClr val="514743"/>
                </a:solidFill>
                <a:latin typeface="Calibri"/>
                <a:cs typeface="Calibri"/>
              </a:rPr>
              <a:t>TASARIM</a:t>
            </a:r>
            <a:endParaRPr sz="4400">
              <a:latin typeface="Calibri"/>
              <a:cs typeface="Calibri"/>
            </a:endParaRPr>
          </a:p>
          <a:p>
            <a:pPr algn="ctr" marL="2540">
              <a:lnSpc>
                <a:spcPts val="5015"/>
              </a:lnSpc>
            </a:pPr>
            <a:r>
              <a:rPr dirty="0" sz="4400" spc="-10" b="1">
                <a:solidFill>
                  <a:srgbClr val="514743"/>
                </a:solidFill>
                <a:latin typeface="Calibri"/>
                <a:cs typeface="Calibri"/>
              </a:rPr>
              <a:t>DERSİ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4741" y="4457090"/>
            <a:ext cx="8414385" cy="588010"/>
          </a:xfrm>
          <a:prstGeom prst="rect">
            <a:avLst/>
          </a:prstGeom>
          <a:solidFill>
            <a:srgbClr val="FFFF99"/>
          </a:solidFill>
        </p:spPr>
        <p:txBody>
          <a:bodyPr wrap="square" lIns="0" tIns="72390" rIns="0" bIns="0" rtlCol="0" vert="horz">
            <a:spAutoFit/>
          </a:bodyPr>
          <a:lstStyle/>
          <a:p>
            <a:pPr marL="1266825">
              <a:lnSpc>
                <a:spcPct val="100000"/>
              </a:lnSpc>
              <a:spcBef>
                <a:spcPts val="570"/>
              </a:spcBef>
            </a:pPr>
            <a:r>
              <a:rPr dirty="0" sz="2800" spc="-5" b="1">
                <a:solidFill>
                  <a:srgbClr val="514743"/>
                </a:solidFill>
                <a:latin typeface="Euphemia"/>
                <a:cs typeface="Euphemia"/>
              </a:rPr>
              <a:t>7.D.1.</a:t>
            </a:r>
            <a:r>
              <a:rPr dirty="0" sz="2800" spc="-25" b="1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2800" spc="-5" b="1">
                <a:solidFill>
                  <a:srgbClr val="514743"/>
                </a:solidFill>
                <a:latin typeface="Euphemia"/>
                <a:cs typeface="Euphemia"/>
              </a:rPr>
              <a:t>Özgün</a:t>
            </a:r>
            <a:r>
              <a:rPr dirty="0" sz="2800" spc="-585" b="1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2800" spc="-5" b="1">
                <a:solidFill>
                  <a:srgbClr val="514743"/>
                </a:solidFill>
                <a:latin typeface="Euphemia"/>
                <a:cs typeface="Euphemia"/>
              </a:rPr>
              <a:t>Ürünümü</a:t>
            </a:r>
            <a:r>
              <a:rPr dirty="0" sz="2800" spc="-615" b="1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2800" spc="-30" b="1">
                <a:solidFill>
                  <a:srgbClr val="514743"/>
                </a:solidFill>
                <a:latin typeface="Euphemia"/>
                <a:cs typeface="Euphemia"/>
              </a:rPr>
              <a:t>Tasarlıyorum</a:t>
            </a:r>
            <a:endParaRPr sz="2800">
              <a:latin typeface="Euphemia"/>
              <a:cs typeface="Euphem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49371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Özgün Ürünümü</a:t>
            </a:r>
            <a:r>
              <a:rPr dirty="0" spc="25"/>
              <a:t> </a:t>
            </a:r>
            <a:r>
              <a:rPr dirty="0" spc="-30"/>
              <a:t>Tasarl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yorum</a:t>
            </a:r>
          </a:p>
        </p:txBody>
      </p:sp>
      <p:sp>
        <p:nvSpPr>
          <p:cNvPr id="3" name="object 3"/>
          <p:cNvSpPr/>
          <p:nvPr/>
        </p:nvSpPr>
        <p:spPr>
          <a:xfrm>
            <a:off x="1147737" y="3649090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47737" y="4030090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7737" y="4411090"/>
            <a:ext cx="178308" cy="1783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7737" y="4792090"/>
            <a:ext cx="178308" cy="1783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7737" y="5173090"/>
            <a:ext cx="178308" cy="1783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40688" y="1598422"/>
            <a:ext cx="6114415" cy="38150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30" b="1">
                <a:solidFill>
                  <a:srgbClr val="514743"/>
                </a:solidFill>
                <a:latin typeface="Calibri"/>
                <a:cs typeface="Calibri"/>
              </a:rPr>
              <a:t>Tasarımı </a:t>
            </a:r>
            <a:r>
              <a:rPr dirty="0" sz="2200" spc="-5" b="1">
                <a:solidFill>
                  <a:srgbClr val="514743"/>
                </a:solidFill>
                <a:latin typeface="Calibri"/>
                <a:cs typeface="Calibri"/>
              </a:rPr>
              <a:t>belirlenen </a:t>
            </a:r>
            <a:r>
              <a:rPr dirty="0" sz="2200" spc="-10" b="1">
                <a:solidFill>
                  <a:srgbClr val="514743"/>
                </a:solidFill>
                <a:latin typeface="Calibri"/>
                <a:cs typeface="Calibri"/>
              </a:rPr>
              <a:t>kriterlere </a:t>
            </a:r>
            <a:r>
              <a:rPr dirty="0" sz="2200" spc="-20" b="1">
                <a:solidFill>
                  <a:srgbClr val="514743"/>
                </a:solidFill>
                <a:latin typeface="Calibri"/>
                <a:cs typeface="Calibri"/>
              </a:rPr>
              <a:t>göre</a:t>
            </a:r>
            <a:r>
              <a:rPr dirty="0" sz="2200" spc="13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514743"/>
                </a:solidFill>
                <a:latin typeface="Calibri"/>
                <a:cs typeface="Calibri"/>
              </a:rPr>
              <a:t>değerlendirme:</a:t>
            </a:r>
            <a:endParaRPr sz="2200">
              <a:latin typeface="Calibri"/>
              <a:cs typeface="Calibri"/>
            </a:endParaRPr>
          </a:p>
          <a:p>
            <a:pPr algn="just" marL="106680" marR="586105">
              <a:lnSpc>
                <a:spcPct val="125000"/>
              </a:lnSpc>
              <a:spcBef>
                <a:spcPts val="1395"/>
              </a:spcBef>
            </a:pP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Ürün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tasarımı tamamlandıktan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sonra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sınıf ortamında  sunumu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yapılarak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sergilenecek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iş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birliği içerisinde 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değerlendirilecektir.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Değerlendirme</a:t>
            </a:r>
            <a:r>
              <a:rPr dirty="0" sz="2000" spc="3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sürecinde;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449580" marR="4471670">
              <a:lnSpc>
                <a:spcPct val="125000"/>
              </a:lnSpc>
              <a:spcBef>
                <a:spcPts val="5"/>
              </a:spcBef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Özgün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mü? 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Estetik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mi? 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İşlevsel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mi?</a:t>
            </a:r>
            <a:endParaRPr sz="2000">
              <a:latin typeface="Calibri"/>
              <a:cs typeface="Calibri"/>
            </a:endParaRPr>
          </a:p>
          <a:p>
            <a:pPr algn="just" marL="449580">
              <a:lnSpc>
                <a:spcPct val="100000"/>
              </a:lnSpc>
              <a:spcBef>
                <a:spcPts val="600"/>
              </a:spcBef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Ergonomik</a:t>
            </a:r>
            <a:r>
              <a:rPr dirty="0" sz="2000" spc="-3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mi?</a:t>
            </a:r>
            <a:endParaRPr sz="2000">
              <a:latin typeface="Calibri"/>
              <a:cs typeface="Calibri"/>
            </a:endParaRPr>
          </a:p>
          <a:p>
            <a:pPr algn="just" marL="449580">
              <a:lnSpc>
                <a:spcPct val="100000"/>
              </a:lnSpc>
              <a:spcBef>
                <a:spcPts val="600"/>
              </a:spcBef>
            </a:pP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Yapılabilir 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sürdürülebilir mi? …gibi kriterler</a:t>
            </a:r>
            <a:r>
              <a:rPr dirty="0" sz="2000" spc="6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kullanılır.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5176" y="5616316"/>
            <a:ext cx="5464810" cy="78803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Ayrıca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değerlendirme sürecinde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öz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değerlendirme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akran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değerlendirmesinden</a:t>
            </a:r>
            <a:r>
              <a:rPr dirty="0" sz="2000" spc="2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yararlanılır.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04430" y="2120519"/>
            <a:ext cx="3651630" cy="3185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504430" y="5470626"/>
            <a:ext cx="4067810" cy="1054735"/>
          </a:xfrm>
          <a:prstGeom prst="rect">
            <a:avLst/>
          </a:prstGeom>
          <a:solidFill>
            <a:srgbClr val="BCB5AF"/>
          </a:solidFill>
        </p:spPr>
        <p:txBody>
          <a:bodyPr wrap="square" lIns="0" tIns="9525" rIns="0" bIns="0" rtlCol="0" vert="horz">
            <a:spAutoFit/>
          </a:bodyPr>
          <a:lstStyle/>
          <a:p>
            <a:pPr marL="92075" marR="715010">
              <a:lnSpc>
                <a:spcPct val="122900"/>
              </a:lnSpc>
              <a:spcBef>
                <a:spcPts val="75"/>
              </a:spcBef>
            </a:pPr>
            <a:r>
              <a:rPr dirty="0" sz="1700" b="1">
                <a:solidFill>
                  <a:srgbClr val="514743"/>
                </a:solidFill>
                <a:latin typeface="Calibri"/>
                <a:cs typeface="Calibri"/>
              </a:rPr>
              <a:t>Not: </a:t>
            </a:r>
            <a:r>
              <a:rPr dirty="0" sz="1700">
                <a:solidFill>
                  <a:srgbClr val="514743"/>
                </a:solidFill>
                <a:latin typeface="Calibri"/>
                <a:cs typeface="Calibri"/>
              </a:rPr>
              <a:t>Bu aşamada </a:t>
            </a: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beyin fırtınası </a:t>
            </a:r>
            <a:r>
              <a:rPr dirty="0" sz="1700">
                <a:solidFill>
                  <a:srgbClr val="514743"/>
                </a:solidFill>
                <a:latin typeface="Calibri"/>
                <a:cs typeface="Calibri"/>
              </a:rPr>
              <a:t>gibi  </a:t>
            </a: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teknikler </a:t>
            </a:r>
            <a:r>
              <a:rPr dirty="0" sz="1700" spc="-10">
                <a:solidFill>
                  <a:srgbClr val="514743"/>
                </a:solidFill>
                <a:latin typeface="Calibri"/>
                <a:cs typeface="Calibri"/>
              </a:rPr>
              <a:t>kullanılarak </a:t>
            </a: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ürünün</a:t>
            </a:r>
            <a:r>
              <a:rPr dirty="0" sz="1700" spc="-7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yeniden</a:t>
            </a:r>
            <a:endParaRPr sz="17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455"/>
              </a:spcBef>
            </a:pPr>
            <a:r>
              <a:rPr dirty="0" sz="1700" spc="-5">
                <a:solidFill>
                  <a:srgbClr val="514743"/>
                </a:solidFill>
                <a:latin typeface="Calibri"/>
                <a:cs typeface="Calibri"/>
              </a:rPr>
              <a:t>yapılandırılmasına </a:t>
            </a:r>
            <a:r>
              <a:rPr dirty="0" sz="1700" spc="-10">
                <a:solidFill>
                  <a:srgbClr val="514743"/>
                </a:solidFill>
                <a:latin typeface="Calibri"/>
                <a:cs typeface="Calibri"/>
              </a:rPr>
              <a:t>sınıfça katkı</a:t>
            </a:r>
            <a:r>
              <a:rPr dirty="0" sz="1700" spc="-6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700" spc="-20">
                <a:solidFill>
                  <a:srgbClr val="514743"/>
                </a:solidFill>
                <a:latin typeface="Calibri"/>
                <a:cs typeface="Calibri"/>
              </a:rPr>
              <a:t>sağlanabilir.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1087755"/>
            <a:ext cx="1544570" cy="14173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406290" y="12465"/>
            <a:ext cx="1776125" cy="11721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927955" y="2377810"/>
            <a:ext cx="549448" cy="5150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49371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Özgün Ürünümü</a:t>
            </a:r>
            <a:r>
              <a:rPr dirty="0" spc="25"/>
              <a:t> </a:t>
            </a:r>
            <a:r>
              <a:rPr dirty="0" spc="-30"/>
              <a:t>Tasarl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yorum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0874" y="3287890"/>
            <a:ext cx="2340610" cy="369570"/>
          </a:xfrm>
          <a:prstGeom prst="rect">
            <a:avLst/>
          </a:prstGeom>
          <a:solidFill>
            <a:srgbClr val="FFFFF3"/>
          </a:solidFill>
          <a:ln w="9525">
            <a:solidFill>
              <a:srgbClr val="FF0000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marL="377825" indent="-28638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Estetik</a:t>
            </a:r>
            <a:r>
              <a:rPr dirty="0" sz="1800" spc="-37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10">
                <a:solidFill>
                  <a:srgbClr val="514743"/>
                </a:solidFill>
                <a:latin typeface="Euphemia"/>
                <a:cs typeface="Euphemia"/>
              </a:rPr>
              <a:t>mi?</a:t>
            </a:r>
            <a:endParaRPr sz="1800">
              <a:latin typeface="Euphemia"/>
              <a:cs typeface="Euphem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0874" y="2398001"/>
            <a:ext cx="2340610" cy="369570"/>
          </a:xfrm>
          <a:prstGeom prst="rect">
            <a:avLst/>
          </a:prstGeom>
          <a:solidFill>
            <a:srgbClr val="FFFFF3"/>
          </a:solidFill>
          <a:ln w="9525">
            <a:solidFill>
              <a:srgbClr val="FF0000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marL="377825" indent="-28638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Özgün</a:t>
            </a:r>
            <a:r>
              <a:rPr dirty="0" sz="1800" spc="-38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10">
                <a:solidFill>
                  <a:srgbClr val="514743"/>
                </a:solidFill>
                <a:latin typeface="Euphemia"/>
                <a:cs typeface="Euphemia"/>
              </a:rPr>
              <a:t>mü?</a:t>
            </a:r>
            <a:endParaRPr sz="1800">
              <a:latin typeface="Euphemia"/>
              <a:cs typeface="Euphem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0874" y="4115676"/>
            <a:ext cx="2340610" cy="369570"/>
          </a:xfrm>
          <a:prstGeom prst="rect">
            <a:avLst/>
          </a:prstGeom>
          <a:solidFill>
            <a:srgbClr val="FFFFF3"/>
          </a:solidFill>
          <a:ln w="9525">
            <a:solidFill>
              <a:srgbClr val="FF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377825" indent="-286385">
              <a:lnSpc>
                <a:spcPct val="100000"/>
              </a:lnSpc>
              <a:spcBef>
                <a:spcPts val="330"/>
              </a:spcBef>
              <a:buChar char="•"/>
              <a:tabLst>
                <a:tab pos="377825" algn="l"/>
                <a:tab pos="378460" algn="l"/>
              </a:tabLst>
            </a:pPr>
            <a:r>
              <a:rPr dirty="0" sz="1800">
                <a:solidFill>
                  <a:srgbClr val="514743"/>
                </a:solidFill>
                <a:latin typeface="Arial"/>
                <a:cs typeface="Arial"/>
              </a:rPr>
              <a:t>İş</a:t>
            </a:r>
            <a:r>
              <a:rPr dirty="0" sz="1800">
                <a:solidFill>
                  <a:srgbClr val="514743"/>
                </a:solidFill>
                <a:latin typeface="Euphemia"/>
                <a:cs typeface="Euphemia"/>
              </a:rPr>
              <a:t>levsel</a:t>
            </a:r>
            <a:r>
              <a:rPr dirty="0" sz="1800" spc="-37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10">
                <a:solidFill>
                  <a:srgbClr val="514743"/>
                </a:solidFill>
                <a:latin typeface="Euphemia"/>
                <a:cs typeface="Euphemia"/>
              </a:rPr>
              <a:t>mi?</a:t>
            </a:r>
            <a:endParaRPr sz="1800">
              <a:latin typeface="Euphemia"/>
              <a:cs typeface="Euphem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0874" y="5891974"/>
            <a:ext cx="2340610" cy="646430"/>
          </a:xfrm>
          <a:prstGeom prst="rect">
            <a:avLst/>
          </a:prstGeom>
          <a:solidFill>
            <a:srgbClr val="FFFFF3"/>
          </a:solidFill>
          <a:ln w="9525">
            <a:solidFill>
              <a:srgbClr val="FF0000"/>
            </a:solidFill>
          </a:ln>
        </p:spPr>
        <p:txBody>
          <a:bodyPr wrap="square" lIns="0" tIns="46990" rIns="0" bIns="0" rtlCol="0" vert="horz">
            <a:spAutoFit/>
          </a:bodyPr>
          <a:lstStyle/>
          <a:p>
            <a:pPr marL="377825" indent="-286385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dirty="0" sz="1800" spc="-20">
                <a:solidFill>
                  <a:srgbClr val="514743"/>
                </a:solidFill>
                <a:latin typeface="Euphemia"/>
                <a:cs typeface="Euphemia"/>
              </a:rPr>
              <a:t>Yapılabilir</a:t>
            </a:r>
            <a:r>
              <a:rPr dirty="0" sz="1800" spc="-37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ve</a:t>
            </a:r>
            <a:endParaRPr sz="1800">
              <a:latin typeface="Euphemia"/>
              <a:cs typeface="Euphemia"/>
            </a:endParaRPr>
          </a:p>
          <a:p>
            <a:pPr marL="377825">
              <a:lnSpc>
                <a:spcPct val="100000"/>
              </a:lnSpc>
            </a:pPr>
            <a:r>
              <a:rPr dirty="0" sz="1800" spc="-10">
                <a:solidFill>
                  <a:srgbClr val="514743"/>
                </a:solidFill>
                <a:latin typeface="Euphemia"/>
                <a:cs typeface="Euphemia"/>
              </a:rPr>
              <a:t>sürdürülebilir</a:t>
            </a:r>
            <a:r>
              <a:rPr dirty="0" sz="1800" spc="-38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10">
                <a:solidFill>
                  <a:srgbClr val="514743"/>
                </a:solidFill>
                <a:latin typeface="Euphemia"/>
                <a:cs typeface="Euphemia"/>
              </a:rPr>
              <a:t>mi?</a:t>
            </a:r>
            <a:endParaRPr sz="1800">
              <a:latin typeface="Euphemia"/>
              <a:cs typeface="Euphem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89020" y="2346960"/>
            <a:ext cx="1322831" cy="521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36645" y="2474853"/>
            <a:ext cx="1014730" cy="215900"/>
          </a:xfrm>
          <a:custGeom>
            <a:avLst/>
            <a:gdLst/>
            <a:ahLst/>
            <a:cxnLst/>
            <a:rect l="l" t="t" r="r" b="b"/>
            <a:pathLst>
              <a:path w="1014729" h="215900">
                <a:moveTo>
                  <a:pt x="919017" y="107819"/>
                </a:moveTo>
                <a:lnTo>
                  <a:pt x="810514" y="171065"/>
                </a:lnTo>
                <a:lnTo>
                  <a:pt x="803413" y="177436"/>
                </a:lnTo>
                <a:lnTo>
                  <a:pt x="799433" y="185749"/>
                </a:lnTo>
                <a:lnTo>
                  <a:pt x="798833" y="194943"/>
                </a:lnTo>
                <a:lnTo>
                  <a:pt x="801878" y="203958"/>
                </a:lnTo>
                <a:lnTo>
                  <a:pt x="808249" y="211058"/>
                </a:lnTo>
                <a:lnTo>
                  <a:pt x="816562" y="215038"/>
                </a:lnTo>
                <a:lnTo>
                  <a:pt x="825755" y="215638"/>
                </a:lnTo>
                <a:lnTo>
                  <a:pt x="834771" y="212594"/>
                </a:lnTo>
                <a:lnTo>
                  <a:pt x="973209" y="131822"/>
                </a:lnTo>
                <a:lnTo>
                  <a:pt x="966597" y="131822"/>
                </a:lnTo>
                <a:lnTo>
                  <a:pt x="966597" y="128520"/>
                </a:lnTo>
                <a:lnTo>
                  <a:pt x="954532" y="128520"/>
                </a:lnTo>
                <a:lnTo>
                  <a:pt x="919017" y="107819"/>
                </a:lnTo>
                <a:close/>
              </a:path>
              <a:path w="1014729" h="215900">
                <a:moveTo>
                  <a:pt x="894397" y="122170"/>
                </a:moveTo>
                <a:lnTo>
                  <a:pt x="0" y="122170"/>
                </a:lnTo>
                <a:lnTo>
                  <a:pt x="0" y="131822"/>
                </a:lnTo>
                <a:lnTo>
                  <a:pt x="877838" y="131822"/>
                </a:lnTo>
                <a:lnTo>
                  <a:pt x="894397" y="122170"/>
                </a:lnTo>
                <a:close/>
              </a:path>
              <a:path w="1014729" h="215900">
                <a:moveTo>
                  <a:pt x="989752" y="122170"/>
                </a:moveTo>
                <a:lnTo>
                  <a:pt x="966597" y="122170"/>
                </a:lnTo>
                <a:lnTo>
                  <a:pt x="966597" y="131822"/>
                </a:lnTo>
                <a:lnTo>
                  <a:pt x="973209" y="131822"/>
                </a:lnTo>
                <a:lnTo>
                  <a:pt x="989752" y="122170"/>
                </a:lnTo>
                <a:close/>
              </a:path>
              <a:path w="1014729" h="215900">
                <a:moveTo>
                  <a:pt x="954532" y="87118"/>
                </a:moveTo>
                <a:lnTo>
                  <a:pt x="919017" y="107819"/>
                </a:lnTo>
                <a:lnTo>
                  <a:pt x="954532" y="128520"/>
                </a:lnTo>
                <a:lnTo>
                  <a:pt x="954532" y="87118"/>
                </a:lnTo>
                <a:close/>
              </a:path>
              <a:path w="1014729" h="215900">
                <a:moveTo>
                  <a:pt x="966597" y="87118"/>
                </a:moveTo>
                <a:lnTo>
                  <a:pt x="954532" y="87118"/>
                </a:lnTo>
                <a:lnTo>
                  <a:pt x="954532" y="128520"/>
                </a:lnTo>
                <a:lnTo>
                  <a:pt x="966597" y="128520"/>
                </a:lnTo>
                <a:lnTo>
                  <a:pt x="966597" y="122170"/>
                </a:lnTo>
                <a:lnTo>
                  <a:pt x="989752" y="122170"/>
                </a:lnTo>
                <a:lnTo>
                  <a:pt x="1006077" y="112645"/>
                </a:lnTo>
                <a:lnTo>
                  <a:pt x="966597" y="112645"/>
                </a:lnTo>
                <a:lnTo>
                  <a:pt x="966597" y="87118"/>
                </a:lnTo>
                <a:close/>
              </a:path>
              <a:path w="1014729" h="215900">
                <a:moveTo>
                  <a:pt x="877838" y="83816"/>
                </a:moveTo>
                <a:lnTo>
                  <a:pt x="0" y="83816"/>
                </a:lnTo>
                <a:lnTo>
                  <a:pt x="0" y="112645"/>
                </a:lnTo>
                <a:lnTo>
                  <a:pt x="910738" y="112645"/>
                </a:lnTo>
                <a:lnTo>
                  <a:pt x="919017" y="107819"/>
                </a:lnTo>
                <a:lnTo>
                  <a:pt x="877838" y="83816"/>
                </a:lnTo>
                <a:close/>
              </a:path>
              <a:path w="1014729" h="215900">
                <a:moveTo>
                  <a:pt x="973209" y="83816"/>
                </a:moveTo>
                <a:lnTo>
                  <a:pt x="966597" y="83816"/>
                </a:lnTo>
                <a:lnTo>
                  <a:pt x="966597" y="112645"/>
                </a:lnTo>
                <a:lnTo>
                  <a:pt x="1006077" y="112645"/>
                </a:lnTo>
                <a:lnTo>
                  <a:pt x="1014349" y="107819"/>
                </a:lnTo>
                <a:lnTo>
                  <a:pt x="973209" y="83816"/>
                </a:lnTo>
                <a:close/>
              </a:path>
              <a:path w="1014729" h="215900">
                <a:moveTo>
                  <a:pt x="825755" y="0"/>
                </a:moveTo>
                <a:lnTo>
                  <a:pt x="816562" y="599"/>
                </a:lnTo>
                <a:lnTo>
                  <a:pt x="808249" y="4579"/>
                </a:lnTo>
                <a:lnTo>
                  <a:pt x="801878" y="11680"/>
                </a:lnTo>
                <a:lnTo>
                  <a:pt x="798833" y="20748"/>
                </a:lnTo>
                <a:lnTo>
                  <a:pt x="799433" y="29936"/>
                </a:lnTo>
                <a:lnTo>
                  <a:pt x="803413" y="38219"/>
                </a:lnTo>
                <a:lnTo>
                  <a:pt x="810514" y="44573"/>
                </a:lnTo>
                <a:lnTo>
                  <a:pt x="919017" y="107819"/>
                </a:lnTo>
                <a:lnTo>
                  <a:pt x="954532" y="87118"/>
                </a:lnTo>
                <a:lnTo>
                  <a:pt x="966597" y="87118"/>
                </a:lnTo>
                <a:lnTo>
                  <a:pt x="966597" y="83816"/>
                </a:lnTo>
                <a:lnTo>
                  <a:pt x="973209" y="83816"/>
                </a:lnTo>
                <a:lnTo>
                  <a:pt x="834771" y="3044"/>
                </a:lnTo>
                <a:lnTo>
                  <a:pt x="82575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89020" y="3243072"/>
            <a:ext cx="1322831" cy="521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636645" y="3370639"/>
            <a:ext cx="1014730" cy="215900"/>
          </a:xfrm>
          <a:custGeom>
            <a:avLst/>
            <a:gdLst/>
            <a:ahLst/>
            <a:cxnLst/>
            <a:rect l="l" t="t" r="r" b="b"/>
            <a:pathLst>
              <a:path w="1014729" h="215900">
                <a:moveTo>
                  <a:pt x="919017" y="107763"/>
                </a:moveTo>
                <a:lnTo>
                  <a:pt x="810514" y="171009"/>
                </a:lnTo>
                <a:lnTo>
                  <a:pt x="803413" y="177381"/>
                </a:lnTo>
                <a:lnTo>
                  <a:pt x="799433" y="185693"/>
                </a:lnTo>
                <a:lnTo>
                  <a:pt x="798833" y="194887"/>
                </a:lnTo>
                <a:lnTo>
                  <a:pt x="801878" y="203902"/>
                </a:lnTo>
                <a:lnTo>
                  <a:pt x="808249" y="211002"/>
                </a:lnTo>
                <a:lnTo>
                  <a:pt x="816562" y="214983"/>
                </a:lnTo>
                <a:lnTo>
                  <a:pt x="825755" y="215582"/>
                </a:lnTo>
                <a:lnTo>
                  <a:pt x="834771" y="212538"/>
                </a:lnTo>
                <a:lnTo>
                  <a:pt x="973209" y="131766"/>
                </a:lnTo>
                <a:lnTo>
                  <a:pt x="966724" y="131766"/>
                </a:lnTo>
                <a:lnTo>
                  <a:pt x="966724" y="128464"/>
                </a:lnTo>
                <a:lnTo>
                  <a:pt x="954532" y="128464"/>
                </a:lnTo>
                <a:lnTo>
                  <a:pt x="919017" y="107763"/>
                </a:lnTo>
                <a:close/>
              </a:path>
              <a:path w="1014729" h="215900">
                <a:moveTo>
                  <a:pt x="894179" y="122241"/>
                </a:moveTo>
                <a:lnTo>
                  <a:pt x="0" y="122241"/>
                </a:lnTo>
                <a:lnTo>
                  <a:pt x="0" y="131766"/>
                </a:lnTo>
                <a:lnTo>
                  <a:pt x="877838" y="131766"/>
                </a:lnTo>
                <a:lnTo>
                  <a:pt x="894179" y="122241"/>
                </a:lnTo>
                <a:close/>
              </a:path>
              <a:path w="1014729" h="215900">
                <a:moveTo>
                  <a:pt x="989534" y="122241"/>
                </a:moveTo>
                <a:lnTo>
                  <a:pt x="966724" y="122241"/>
                </a:lnTo>
                <a:lnTo>
                  <a:pt x="966724" y="131766"/>
                </a:lnTo>
                <a:lnTo>
                  <a:pt x="973209" y="131766"/>
                </a:lnTo>
                <a:lnTo>
                  <a:pt x="989534" y="122241"/>
                </a:lnTo>
                <a:close/>
              </a:path>
              <a:path w="1014729" h="215900">
                <a:moveTo>
                  <a:pt x="954532" y="87062"/>
                </a:moveTo>
                <a:lnTo>
                  <a:pt x="919017" y="107763"/>
                </a:lnTo>
                <a:lnTo>
                  <a:pt x="954532" y="128464"/>
                </a:lnTo>
                <a:lnTo>
                  <a:pt x="954532" y="87062"/>
                </a:lnTo>
                <a:close/>
              </a:path>
              <a:path w="1014729" h="215900">
                <a:moveTo>
                  <a:pt x="966724" y="87062"/>
                </a:moveTo>
                <a:lnTo>
                  <a:pt x="954532" y="87062"/>
                </a:lnTo>
                <a:lnTo>
                  <a:pt x="954532" y="128464"/>
                </a:lnTo>
                <a:lnTo>
                  <a:pt x="966724" y="128464"/>
                </a:lnTo>
                <a:lnTo>
                  <a:pt x="966724" y="122241"/>
                </a:lnTo>
                <a:lnTo>
                  <a:pt x="989534" y="122241"/>
                </a:lnTo>
                <a:lnTo>
                  <a:pt x="1006077" y="112589"/>
                </a:lnTo>
                <a:lnTo>
                  <a:pt x="966724" y="112589"/>
                </a:lnTo>
                <a:lnTo>
                  <a:pt x="966724" y="87062"/>
                </a:lnTo>
                <a:close/>
              </a:path>
              <a:path w="1014729" h="215900">
                <a:moveTo>
                  <a:pt x="877838" y="83760"/>
                </a:moveTo>
                <a:lnTo>
                  <a:pt x="0" y="83760"/>
                </a:lnTo>
                <a:lnTo>
                  <a:pt x="0" y="112589"/>
                </a:lnTo>
                <a:lnTo>
                  <a:pt x="910738" y="112589"/>
                </a:lnTo>
                <a:lnTo>
                  <a:pt x="919017" y="107763"/>
                </a:lnTo>
                <a:lnTo>
                  <a:pt x="877838" y="83760"/>
                </a:lnTo>
                <a:close/>
              </a:path>
              <a:path w="1014729" h="215900">
                <a:moveTo>
                  <a:pt x="973159" y="83760"/>
                </a:moveTo>
                <a:lnTo>
                  <a:pt x="966724" y="83760"/>
                </a:lnTo>
                <a:lnTo>
                  <a:pt x="966724" y="112589"/>
                </a:lnTo>
                <a:lnTo>
                  <a:pt x="1006077" y="112589"/>
                </a:lnTo>
                <a:lnTo>
                  <a:pt x="1014349" y="107763"/>
                </a:lnTo>
                <a:lnTo>
                  <a:pt x="973159" y="83760"/>
                </a:lnTo>
                <a:close/>
              </a:path>
              <a:path w="1014729" h="215900">
                <a:moveTo>
                  <a:pt x="825755" y="0"/>
                </a:moveTo>
                <a:lnTo>
                  <a:pt x="816562" y="575"/>
                </a:lnTo>
                <a:lnTo>
                  <a:pt x="808249" y="4579"/>
                </a:lnTo>
                <a:lnTo>
                  <a:pt x="801878" y="11751"/>
                </a:lnTo>
                <a:lnTo>
                  <a:pt x="798833" y="20746"/>
                </a:lnTo>
                <a:lnTo>
                  <a:pt x="799433" y="29896"/>
                </a:lnTo>
                <a:lnTo>
                  <a:pt x="803413" y="38165"/>
                </a:lnTo>
                <a:lnTo>
                  <a:pt x="810514" y="44517"/>
                </a:lnTo>
                <a:lnTo>
                  <a:pt x="919017" y="107763"/>
                </a:lnTo>
                <a:lnTo>
                  <a:pt x="954532" y="87062"/>
                </a:lnTo>
                <a:lnTo>
                  <a:pt x="966724" y="87062"/>
                </a:lnTo>
                <a:lnTo>
                  <a:pt x="966724" y="83760"/>
                </a:lnTo>
                <a:lnTo>
                  <a:pt x="973159" y="83760"/>
                </a:lnTo>
                <a:lnTo>
                  <a:pt x="834771" y="3115"/>
                </a:lnTo>
                <a:lnTo>
                  <a:pt x="82575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613403" y="4066032"/>
            <a:ext cx="1321308" cy="522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660140" y="4194940"/>
            <a:ext cx="1014730" cy="215900"/>
          </a:xfrm>
          <a:custGeom>
            <a:avLst/>
            <a:gdLst/>
            <a:ahLst/>
            <a:cxnLst/>
            <a:rect l="l" t="t" r="r" b="b"/>
            <a:pathLst>
              <a:path w="1014729" h="215900">
                <a:moveTo>
                  <a:pt x="919017" y="107819"/>
                </a:moveTo>
                <a:lnTo>
                  <a:pt x="810514" y="171065"/>
                </a:lnTo>
                <a:lnTo>
                  <a:pt x="803396" y="177436"/>
                </a:lnTo>
                <a:lnTo>
                  <a:pt x="799385" y="185749"/>
                </a:lnTo>
                <a:lnTo>
                  <a:pt x="798780" y="194943"/>
                </a:lnTo>
                <a:lnTo>
                  <a:pt x="801878" y="203958"/>
                </a:lnTo>
                <a:lnTo>
                  <a:pt x="808176" y="211058"/>
                </a:lnTo>
                <a:lnTo>
                  <a:pt x="816451" y="215038"/>
                </a:lnTo>
                <a:lnTo>
                  <a:pt x="825630" y="215638"/>
                </a:lnTo>
                <a:lnTo>
                  <a:pt x="834644" y="212594"/>
                </a:lnTo>
                <a:lnTo>
                  <a:pt x="973082" y="131822"/>
                </a:lnTo>
                <a:lnTo>
                  <a:pt x="966597" y="131822"/>
                </a:lnTo>
                <a:lnTo>
                  <a:pt x="966597" y="128520"/>
                </a:lnTo>
                <a:lnTo>
                  <a:pt x="954532" y="128520"/>
                </a:lnTo>
                <a:lnTo>
                  <a:pt x="919017" y="107819"/>
                </a:lnTo>
                <a:close/>
              </a:path>
              <a:path w="1014729" h="215900">
                <a:moveTo>
                  <a:pt x="894397" y="122170"/>
                </a:moveTo>
                <a:lnTo>
                  <a:pt x="0" y="122170"/>
                </a:lnTo>
                <a:lnTo>
                  <a:pt x="0" y="131822"/>
                </a:lnTo>
                <a:lnTo>
                  <a:pt x="877838" y="131822"/>
                </a:lnTo>
                <a:lnTo>
                  <a:pt x="894397" y="122170"/>
                </a:lnTo>
                <a:close/>
              </a:path>
              <a:path w="1014729" h="215900">
                <a:moveTo>
                  <a:pt x="989625" y="122170"/>
                </a:moveTo>
                <a:lnTo>
                  <a:pt x="966597" y="122170"/>
                </a:lnTo>
                <a:lnTo>
                  <a:pt x="966597" y="131822"/>
                </a:lnTo>
                <a:lnTo>
                  <a:pt x="973082" y="131822"/>
                </a:lnTo>
                <a:lnTo>
                  <a:pt x="989625" y="122170"/>
                </a:lnTo>
                <a:close/>
              </a:path>
              <a:path w="1014729" h="215900">
                <a:moveTo>
                  <a:pt x="954532" y="87118"/>
                </a:moveTo>
                <a:lnTo>
                  <a:pt x="919017" y="107819"/>
                </a:lnTo>
                <a:lnTo>
                  <a:pt x="954532" y="128520"/>
                </a:lnTo>
                <a:lnTo>
                  <a:pt x="954532" y="87118"/>
                </a:lnTo>
                <a:close/>
              </a:path>
              <a:path w="1014729" h="215900">
                <a:moveTo>
                  <a:pt x="966597" y="87118"/>
                </a:moveTo>
                <a:lnTo>
                  <a:pt x="954532" y="87118"/>
                </a:lnTo>
                <a:lnTo>
                  <a:pt x="954532" y="128520"/>
                </a:lnTo>
                <a:lnTo>
                  <a:pt x="966597" y="128520"/>
                </a:lnTo>
                <a:lnTo>
                  <a:pt x="966597" y="122170"/>
                </a:lnTo>
                <a:lnTo>
                  <a:pt x="989625" y="122170"/>
                </a:lnTo>
                <a:lnTo>
                  <a:pt x="1005950" y="112645"/>
                </a:lnTo>
                <a:lnTo>
                  <a:pt x="966597" y="112645"/>
                </a:lnTo>
                <a:lnTo>
                  <a:pt x="966597" y="87118"/>
                </a:lnTo>
                <a:close/>
              </a:path>
              <a:path w="1014729" h="215900">
                <a:moveTo>
                  <a:pt x="877838" y="83816"/>
                </a:moveTo>
                <a:lnTo>
                  <a:pt x="0" y="83816"/>
                </a:lnTo>
                <a:lnTo>
                  <a:pt x="0" y="112645"/>
                </a:lnTo>
                <a:lnTo>
                  <a:pt x="910738" y="112645"/>
                </a:lnTo>
                <a:lnTo>
                  <a:pt x="919017" y="107819"/>
                </a:lnTo>
                <a:lnTo>
                  <a:pt x="877838" y="83816"/>
                </a:lnTo>
                <a:close/>
              </a:path>
              <a:path w="1014729" h="215900">
                <a:moveTo>
                  <a:pt x="973082" y="83816"/>
                </a:moveTo>
                <a:lnTo>
                  <a:pt x="966597" y="83816"/>
                </a:lnTo>
                <a:lnTo>
                  <a:pt x="966597" y="112645"/>
                </a:lnTo>
                <a:lnTo>
                  <a:pt x="1005950" y="112645"/>
                </a:lnTo>
                <a:lnTo>
                  <a:pt x="1014222" y="107819"/>
                </a:lnTo>
                <a:lnTo>
                  <a:pt x="973082" y="83816"/>
                </a:lnTo>
                <a:close/>
              </a:path>
              <a:path w="1014729" h="215900">
                <a:moveTo>
                  <a:pt x="825630" y="0"/>
                </a:moveTo>
                <a:lnTo>
                  <a:pt x="816451" y="599"/>
                </a:lnTo>
                <a:lnTo>
                  <a:pt x="808176" y="4579"/>
                </a:lnTo>
                <a:lnTo>
                  <a:pt x="801878" y="11680"/>
                </a:lnTo>
                <a:lnTo>
                  <a:pt x="798780" y="20748"/>
                </a:lnTo>
                <a:lnTo>
                  <a:pt x="799385" y="29936"/>
                </a:lnTo>
                <a:lnTo>
                  <a:pt x="803396" y="38219"/>
                </a:lnTo>
                <a:lnTo>
                  <a:pt x="810514" y="44573"/>
                </a:lnTo>
                <a:lnTo>
                  <a:pt x="919017" y="107819"/>
                </a:lnTo>
                <a:lnTo>
                  <a:pt x="954532" y="87118"/>
                </a:lnTo>
                <a:lnTo>
                  <a:pt x="966597" y="87118"/>
                </a:lnTo>
                <a:lnTo>
                  <a:pt x="966597" y="83816"/>
                </a:lnTo>
                <a:lnTo>
                  <a:pt x="973082" y="83816"/>
                </a:lnTo>
                <a:lnTo>
                  <a:pt x="834644" y="3044"/>
                </a:lnTo>
                <a:lnTo>
                  <a:pt x="82563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13403" y="5967984"/>
            <a:ext cx="1321308" cy="522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660140" y="6096630"/>
            <a:ext cx="1014730" cy="215900"/>
          </a:xfrm>
          <a:custGeom>
            <a:avLst/>
            <a:gdLst/>
            <a:ahLst/>
            <a:cxnLst/>
            <a:rect l="l" t="t" r="r" b="b"/>
            <a:pathLst>
              <a:path w="1014729" h="215900">
                <a:moveTo>
                  <a:pt x="918984" y="107808"/>
                </a:moveTo>
                <a:lnTo>
                  <a:pt x="810514" y="171073"/>
                </a:lnTo>
                <a:lnTo>
                  <a:pt x="803396" y="177410"/>
                </a:lnTo>
                <a:lnTo>
                  <a:pt x="799385" y="185697"/>
                </a:lnTo>
                <a:lnTo>
                  <a:pt x="798780" y="194880"/>
                </a:lnTo>
                <a:lnTo>
                  <a:pt x="801878" y="203903"/>
                </a:lnTo>
                <a:lnTo>
                  <a:pt x="808176" y="211019"/>
                </a:lnTo>
                <a:lnTo>
                  <a:pt x="816451" y="215017"/>
                </a:lnTo>
                <a:lnTo>
                  <a:pt x="825630" y="215617"/>
                </a:lnTo>
                <a:lnTo>
                  <a:pt x="834644" y="212539"/>
                </a:lnTo>
                <a:lnTo>
                  <a:pt x="973067" y="131805"/>
                </a:lnTo>
                <a:lnTo>
                  <a:pt x="966597" y="131805"/>
                </a:lnTo>
                <a:lnTo>
                  <a:pt x="966597" y="128541"/>
                </a:lnTo>
                <a:lnTo>
                  <a:pt x="954532" y="128541"/>
                </a:lnTo>
                <a:lnTo>
                  <a:pt x="918984" y="107808"/>
                </a:lnTo>
                <a:close/>
              </a:path>
              <a:path w="1014729" h="215900">
                <a:moveTo>
                  <a:pt x="894303" y="122203"/>
                </a:moveTo>
                <a:lnTo>
                  <a:pt x="0" y="122203"/>
                </a:lnTo>
                <a:lnTo>
                  <a:pt x="0" y="131805"/>
                </a:lnTo>
                <a:lnTo>
                  <a:pt x="877841" y="131805"/>
                </a:lnTo>
                <a:lnTo>
                  <a:pt x="894303" y="122203"/>
                </a:lnTo>
                <a:close/>
              </a:path>
              <a:path w="1014729" h="215900">
                <a:moveTo>
                  <a:pt x="989529" y="122203"/>
                </a:moveTo>
                <a:lnTo>
                  <a:pt x="966597" y="122203"/>
                </a:lnTo>
                <a:lnTo>
                  <a:pt x="966597" y="131805"/>
                </a:lnTo>
                <a:lnTo>
                  <a:pt x="973067" y="131805"/>
                </a:lnTo>
                <a:lnTo>
                  <a:pt x="989529" y="122203"/>
                </a:lnTo>
                <a:close/>
              </a:path>
              <a:path w="1014729" h="215900">
                <a:moveTo>
                  <a:pt x="954532" y="87075"/>
                </a:moveTo>
                <a:lnTo>
                  <a:pt x="918984" y="107808"/>
                </a:lnTo>
                <a:lnTo>
                  <a:pt x="954532" y="128541"/>
                </a:lnTo>
                <a:lnTo>
                  <a:pt x="954532" y="87075"/>
                </a:lnTo>
                <a:close/>
              </a:path>
              <a:path w="1014729" h="215900">
                <a:moveTo>
                  <a:pt x="966597" y="87075"/>
                </a:moveTo>
                <a:lnTo>
                  <a:pt x="954532" y="87075"/>
                </a:lnTo>
                <a:lnTo>
                  <a:pt x="954532" y="128541"/>
                </a:lnTo>
                <a:lnTo>
                  <a:pt x="966597" y="128541"/>
                </a:lnTo>
                <a:lnTo>
                  <a:pt x="966597" y="122203"/>
                </a:lnTo>
                <a:lnTo>
                  <a:pt x="989529" y="122203"/>
                </a:lnTo>
                <a:lnTo>
                  <a:pt x="1005991" y="112602"/>
                </a:lnTo>
                <a:lnTo>
                  <a:pt x="966597" y="112602"/>
                </a:lnTo>
                <a:lnTo>
                  <a:pt x="966597" y="87075"/>
                </a:lnTo>
                <a:close/>
              </a:path>
              <a:path w="1014729" h="215900">
                <a:moveTo>
                  <a:pt x="877841" y="83811"/>
                </a:moveTo>
                <a:lnTo>
                  <a:pt x="0" y="83811"/>
                </a:lnTo>
                <a:lnTo>
                  <a:pt x="0" y="112602"/>
                </a:lnTo>
                <a:lnTo>
                  <a:pt x="910764" y="112602"/>
                </a:lnTo>
                <a:lnTo>
                  <a:pt x="918984" y="107808"/>
                </a:lnTo>
                <a:lnTo>
                  <a:pt x="877841" y="83811"/>
                </a:lnTo>
                <a:close/>
              </a:path>
              <a:path w="1014729" h="215900">
                <a:moveTo>
                  <a:pt x="973084" y="83811"/>
                </a:moveTo>
                <a:lnTo>
                  <a:pt x="966597" y="83811"/>
                </a:lnTo>
                <a:lnTo>
                  <a:pt x="966597" y="112602"/>
                </a:lnTo>
                <a:lnTo>
                  <a:pt x="1005991" y="112602"/>
                </a:lnTo>
                <a:lnTo>
                  <a:pt x="1014222" y="107802"/>
                </a:lnTo>
                <a:lnTo>
                  <a:pt x="973084" y="83811"/>
                </a:lnTo>
                <a:close/>
              </a:path>
              <a:path w="1014729" h="215900">
                <a:moveTo>
                  <a:pt x="825630" y="0"/>
                </a:moveTo>
                <a:lnTo>
                  <a:pt x="816451" y="599"/>
                </a:lnTo>
                <a:lnTo>
                  <a:pt x="808176" y="4597"/>
                </a:lnTo>
                <a:lnTo>
                  <a:pt x="801878" y="11713"/>
                </a:lnTo>
                <a:lnTo>
                  <a:pt x="798780" y="20736"/>
                </a:lnTo>
                <a:lnTo>
                  <a:pt x="799385" y="29919"/>
                </a:lnTo>
                <a:lnTo>
                  <a:pt x="803396" y="38206"/>
                </a:lnTo>
                <a:lnTo>
                  <a:pt x="810514" y="44543"/>
                </a:lnTo>
                <a:lnTo>
                  <a:pt x="918995" y="107802"/>
                </a:lnTo>
                <a:lnTo>
                  <a:pt x="954532" y="87075"/>
                </a:lnTo>
                <a:lnTo>
                  <a:pt x="966597" y="87075"/>
                </a:lnTo>
                <a:lnTo>
                  <a:pt x="966597" y="83811"/>
                </a:lnTo>
                <a:lnTo>
                  <a:pt x="973084" y="83811"/>
                </a:lnTo>
                <a:lnTo>
                  <a:pt x="834644" y="3077"/>
                </a:lnTo>
                <a:lnTo>
                  <a:pt x="82563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967096" y="3312667"/>
            <a:ext cx="28460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514743"/>
                </a:solidFill>
                <a:latin typeface="Calibri"/>
                <a:cs typeface="Calibri"/>
              </a:rPr>
              <a:t>Göze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hoş 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çekici 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geliyor</a:t>
            </a:r>
            <a:r>
              <a:rPr dirty="0" sz="1800" spc="-1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mu?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67096" y="2416251"/>
            <a:ext cx="437705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Benzerlerinden 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farklı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mı? Üstün 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yönleri var</a:t>
            </a:r>
            <a:r>
              <a:rPr dirty="0" sz="1800" spc="3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mı?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67096" y="4152645"/>
            <a:ext cx="64147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Kullanılan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duruma </a:t>
            </a:r>
            <a:r>
              <a:rPr dirty="0" sz="1800" spc="-15">
                <a:solidFill>
                  <a:srgbClr val="514743"/>
                </a:solidFill>
                <a:latin typeface="Calibri"/>
                <a:cs typeface="Calibri"/>
              </a:rPr>
              <a:t>göre 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işe 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yararlığı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ne durumda 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yani fonksiyonel</a:t>
            </a:r>
            <a:r>
              <a:rPr dirty="0" sz="1800" spc="13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mi?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67096" y="6052820"/>
            <a:ext cx="31127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Sanayide 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seri 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üretime uygun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mu?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50874" y="4988166"/>
            <a:ext cx="2340610" cy="369570"/>
          </a:xfrm>
          <a:prstGeom prst="rect">
            <a:avLst/>
          </a:prstGeom>
          <a:solidFill>
            <a:srgbClr val="FFFFF3"/>
          </a:solidFill>
          <a:ln w="9525">
            <a:solidFill>
              <a:srgbClr val="FF0000"/>
            </a:solidFill>
          </a:ln>
        </p:spPr>
        <p:txBody>
          <a:bodyPr wrap="square" lIns="0" tIns="46990" rIns="0" bIns="0" rtlCol="0" vert="horz">
            <a:spAutoFit/>
          </a:bodyPr>
          <a:lstStyle/>
          <a:p>
            <a:pPr marL="377825" indent="-286385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dirty="0" sz="1800" spc="-10">
                <a:solidFill>
                  <a:srgbClr val="514743"/>
                </a:solidFill>
                <a:latin typeface="Euphemia"/>
                <a:cs typeface="Euphemia"/>
              </a:rPr>
              <a:t>Ergonomik</a:t>
            </a:r>
            <a:r>
              <a:rPr dirty="0" sz="1800" spc="-39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10">
                <a:solidFill>
                  <a:srgbClr val="514743"/>
                </a:solidFill>
                <a:latin typeface="Euphemia"/>
                <a:cs typeface="Euphemia"/>
              </a:rPr>
              <a:t>mi?</a:t>
            </a:r>
            <a:endParaRPr sz="1800">
              <a:latin typeface="Euphemia"/>
              <a:cs typeface="Euphem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05784" y="4936235"/>
            <a:ext cx="1321308" cy="5227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652392" y="5065017"/>
            <a:ext cx="1014730" cy="215900"/>
          </a:xfrm>
          <a:custGeom>
            <a:avLst/>
            <a:gdLst/>
            <a:ahLst/>
            <a:cxnLst/>
            <a:rect l="l" t="t" r="r" b="b"/>
            <a:pathLst>
              <a:path w="1014729" h="215900">
                <a:moveTo>
                  <a:pt x="919049" y="107819"/>
                </a:moveTo>
                <a:lnTo>
                  <a:pt x="810641" y="171065"/>
                </a:lnTo>
                <a:lnTo>
                  <a:pt x="803469" y="177418"/>
                </a:lnTo>
                <a:lnTo>
                  <a:pt x="799465" y="185701"/>
                </a:lnTo>
                <a:lnTo>
                  <a:pt x="798889" y="194889"/>
                </a:lnTo>
                <a:lnTo>
                  <a:pt x="802005" y="203958"/>
                </a:lnTo>
                <a:lnTo>
                  <a:pt x="808303" y="211058"/>
                </a:lnTo>
                <a:lnTo>
                  <a:pt x="816578" y="215038"/>
                </a:lnTo>
                <a:lnTo>
                  <a:pt x="825757" y="215638"/>
                </a:lnTo>
                <a:lnTo>
                  <a:pt x="834771" y="212594"/>
                </a:lnTo>
                <a:lnTo>
                  <a:pt x="973209" y="131822"/>
                </a:lnTo>
                <a:lnTo>
                  <a:pt x="966724" y="131822"/>
                </a:lnTo>
                <a:lnTo>
                  <a:pt x="966724" y="128520"/>
                </a:lnTo>
                <a:lnTo>
                  <a:pt x="954532" y="128520"/>
                </a:lnTo>
                <a:lnTo>
                  <a:pt x="919049" y="107819"/>
                </a:lnTo>
                <a:close/>
              </a:path>
              <a:path w="1014729" h="215900">
                <a:moveTo>
                  <a:pt x="894450" y="122170"/>
                </a:moveTo>
                <a:lnTo>
                  <a:pt x="0" y="122170"/>
                </a:lnTo>
                <a:lnTo>
                  <a:pt x="0" y="131822"/>
                </a:lnTo>
                <a:lnTo>
                  <a:pt x="877906" y="131822"/>
                </a:lnTo>
                <a:lnTo>
                  <a:pt x="894450" y="122170"/>
                </a:lnTo>
                <a:close/>
              </a:path>
              <a:path w="1014729" h="215900">
                <a:moveTo>
                  <a:pt x="989752" y="122170"/>
                </a:moveTo>
                <a:lnTo>
                  <a:pt x="966724" y="122170"/>
                </a:lnTo>
                <a:lnTo>
                  <a:pt x="966724" y="131822"/>
                </a:lnTo>
                <a:lnTo>
                  <a:pt x="973209" y="131822"/>
                </a:lnTo>
                <a:lnTo>
                  <a:pt x="989752" y="122170"/>
                </a:lnTo>
                <a:close/>
              </a:path>
              <a:path w="1014729" h="215900">
                <a:moveTo>
                  <a:pt x="954532" y="87118"/>
                </a:moveTo>
                <a:lnTo>
                  <a:pt x="919049" y="107819"/>
                </a:lnTo>
                <a:lnTo>
                  <a:pt x="954532" y="128520"/>
                </a:lnTo>
                <a:lnTo>
                  <a:pt x="954532" y="87118"/>
                </a:lnTo>
                <a:close/>
              </a:path>
              <a:path w="1014729" h="215900">
                <a:moveTo>
                  <a:pt x="966724" y="87118"/>
                </a:moveTo>
                <a:lnTo>
                  <a:pt x="954532" y="87118"/>
                </a:lnTo>
                <a:lnTo>
                  <a:pt x="954532" y="128520"/>
                </a:lnTo>
                <a:lnTo>
                  <a:pt x="966724" y="128520"/>
                </a:lnTo>
                <a:lnTo>
                  <a:pt x="966724" y="122170"/>
                </a:lnTo>
                <a:lnTo>
                  <a:pt x="989752" y="122170"/>
                </a:lnTo>
                <a:lnTo>
                  <a:pt x="1006077" y="112645"/>
                </a:lnTo>
                <a:lnTo>
                  <a:pt x="966724" y="112645"/>
                </a:lnTo>
                <a:lnTo>
                  <a:pt x="966724" y="87118"/>
                </a:lnTo>
                <a:close/>
              </a:path>
              <a:path w="1014729" h="215900">
                <a:moveTo>
                  <a:pt x="877906" y="83816"/>
                </a:moveTo>
                <a:lnTo>
                  <a:pt x="0" y="83816"/>
                </a:lnTo>
                <a:lnTo>
                  <a:pt x="0" y="112645"/>
                </a:lnTo>
                <a:lnTo>
                  <a:pt x="910776" y="112645"/>
                </a:lnTo>
                <a:lnTo>
                  <a:pt x="919049" y="107819"/>
                </a:lnTo>
                <a:lnTo>
                  <a:pt x="877906" y="83816"/>
                </a:lnTo>
                <a:close/>
              </a:path>
              <a:path w="1014729" h="215900">
                <a:moveTo>
                  <a:pt x="973209" y="83816"/>
                </a:moveTo>
                <a:lnTo>
                  <a:pt x="966724" y="83816"/>
                </a:lnTo>
                <a:lnTo>
                  <a:pt x="966724" y="112645"/>
                </a:lnTo>
                <a:lnTo>
                  <a:pt x="1006077" y="112645"/>
                </a:lnTo>
                <a:lnTo>
                  <a:pt x="1014349" y="107819"/>
                </a:lnTo>
                <a:lnTo>
                  <a:pt x="973209" y="83816"/>
                </a:lnTo>
                <a:close/>
              </a:path>
              <a:path w="1014729" h="215900">
                <a:moveTo>
                  <a:pt x="825757" y="0"/>
                </a:moveTo>
                <a:lnTo>
                  <a:pt x="816578" y="599"/>
                </a:lnTo>
                <a:lnTo>
                  <a:pt x="808303" y="4579"/>
                </a:lnTo>
                <a:lnTo>
                  <a:pt x="802005" y="11680"/>
                </a:lnTo>
                <a:lnTo>
                  <a:pt x="798889" y="20695"/>
                </a:lnTo>
                <a:lnTo>
                  <a:pt x="799465" y="29888"/>
                </a:lnTo>
                <a:lnTo>
                  <a:pt x="803469" y="38201"/>
                </a:lnTo>
                <a:lnTo>
                  <a:pt x="810641" y="44573"/>
                </a:lnTo>
                <a:lnTo>
                  <a:pt x="919049" y="107819"/>
                </a:lnTo>
                <a:lnTo>
                  <a:pt x="954532" y="87118"/>
                </a:lnTo>
                <a:lnTo>
                  <a:pt x="966724" y="87118"/>
                </a:lnTo>
                <a:lnTo>
                  <a:pt x="966724" y="83816"/>
                </a:lnTo>
                <a:lnTo>
                  <a:pt x="973209" y="83816"/>
                </a:lnTo>
                <a:lnTo>
                  <a:pt x="834771" y="3044"/>
                </a:lnTo>
                <a:lnTo>
                  <a:pt x="82575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068951" y="5007051"/>
            <a:ext cx="42665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Kullanımı </a:t>
            </a:r>
            <a:r>
              <a:rPr dirty="0" sz="1800" spc="-25">
                <a:solidFill>
                  <a:srgbClr val="514743"/>
                </a:solidFill>
                <a:latin typeface="Calibri"/>
                <a:cs typeface="Calibri"/>
              </a:rPr>
              <a:t>kolay 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olacak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şekilde 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mi</a:t>
            </a:r>
            <a:r>
              <a:rPr dirty="0" sz="1800" spc="1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tasarlanmış?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40688" y="1598422"/>
            <a:ext cx="580199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30" b="1">
                <a:solidFill>
                  <a:srgbClr val="514743"/>
                </a:solidFill>
                <a:latin typeface="Calibri"/>
                <a:cs typeface="Calibri"/>
              </a:rPr>
              <a:t>Tasarımı </a:t>
            </a:r>
            <a:r>
              <a:rPr dirty="0" sz="2200" spc="-5" b="1">
                <a:solidFill>
                  <a:srgbClr val="514743"/>
                </a:solidFill>
                <a:latin typeface="Calibri"/>
                <a:cs typeface="Calibri"/>
              </a:rPr>
              <a:t>belirlenen </a:t>
            </a:r>
            <a:r>
              <a:rPr dirty="0" sz="2200" spc="-10" b="1">
                <a:solidFill>
                  <a:srgbClr val="514743"/>
                </a:solidFill>
                <a:latin typeface="Calibri"/>
                <a:cs typeface="Calibri"/>
              </a:rPr>
              <a:t>kriterlere </a:t>
            </a:r>
            <a:r>
              <a:rPr dirty="0" sz="2200" spc="-20" b="1">
                <a:solidFill>
                  <a:srgbClr val="514743"/>
                </a:solidFill>
                <a:latin typeface="Calibri"/>
                <a:cs typeface="Calibri"/>
              </a:rPr>
              <a:t>göre</a:t>
            </a:r>
            <a:r>
              <a:rPr dirty="0" sz="2200" spc="15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514743"/>
                </a:solidFill>
                <a:latin typeface="Calibri"/>
                <a:cs typeface="Calibri"/>
              </a:rPr>
              <a:t>değerlendirme: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406290" y="12465"/>
            <a:ext cx="1776125" cy="11721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49371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Özgün Ürünümü</a:t>
            </a:r>
            <a:r>
              <a:rPr dirty="0" spc="25"/>
              <a:t> </a:t>
            </a:r>
            <a:r>
              <a:rPr dirty="0" spc="-30"/>
              <a:t>Tasarl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yorum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5189" y="1769186"/>
            <a:ext cx="5214620" cy="30359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35" b="1">
                <a:solidFill>
                  <a:srgbClr val="514743"/>
                </a:solidFill>
                <a:latin typeface="Calibri"/>
                <a:cs typeface="Calibri"/>
              </a:rPr>
              <a:t>Yeniden</a:t>
            </a:r>
            <a:r>
              <a:rPr dirty="0" sz="220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514743"/>
                </a:solidFill>
                <a:latin typeface="Calibri"/>
                <a:cs typeface="Calibri"/>
              </a:rPr>
              <a:t>Yapılandırma: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>
              <a:latin typeface="Times New Roman"/>
              <a:cs typeface="Times New Roman"/>
            </a:endParaRPr>
          </a:p>
          <a:p>
            <a:pPr marL="125730" marR="5080">
              <a:lnSpc>
                <a:spcPct val="125099"/>
              </a:lnSpc>
              <a:spcBef>
                <a:spcPts val="5"/>
              </a:spcBef>
            </a:pP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Ürünümüzü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sınıf ortamında sergileyip tanıtımını 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yaptıktan sonra,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değerlendirme sonuçlarına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göre; 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ürünümüz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üzerinde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yeni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özellikler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ekleme, bazı 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özellikleri çıkarma,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rengini değiştirme, şeklini  değiştirme vb. yeniden yapılandırma işlemini</a:t>
            </a:r>
            <a:endParaRPr sz="2000">
              <a:latin typeface="Calibri"/>
              <a:cs typeface="Calibri"/>
            </a:endParaRPr>
          </a:p>
          <a:p>
            <a:pPr marL="125730">
              <a:lnSpc>
                <a:spcPct val="100000"/>
              </a:lnSpc>
              <a:spcBef>
                <a:spcPts val="600"/>
              </a:spcBef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gerçekleştirebiliriz.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48168" y="1925916"/>
            <a:ext cx="3635629" cy="3734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4921" y="1721053"/>
            <a:ext cx="492455" cy="449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406290" y="12465"/>
            <a:ext cx="1776125" cy="11721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749652" y="2832585"/>
            <a:ext cx="984329" cy="9226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3755" y="4087241"/>
            <a:ext cx="1081405" cy="322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50">
                <a:solidFill>
                  <a:srgbClr val="3C3125"/>
                </a:solidFill>
                <a:latin typeface="Arial Narrow"/>
                <a:cs typeface="Arial Narrow"/>
              </a:rPr>
              <a:t>ne-nasil.net</a:t>
            </a:r>
            <a:endParaRPr sz="195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53103" y="4730242"/>
            <a:ext cx="813435" cy="246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5">
                <a:solidFill>
                  <a:srgbClr val="09A394"/>
                </a:solidFill>
                <a:latin typeface="Arial Narrow"/>
                <a:cs typeface="Arial Narrow"/>
              </a:rPr>
              <a:t>yapalim.net</a:t>
            </a:r>
            <a:endParaRPr sz="14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0" y="663955"/>
            <a:ext cx="49371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514743"/>
                </a:solidFill>
                <a:latin typeface="Plantagenet Cherokee"/>
                <a:cs typeface="Plantagenet Cherokee"/>
              </a:rPr>
              <a:t>Özgün Ürünümü</a:t>
            </a:r>
            <a:r>
              <a:rPr dirty="0" sz="2800" spc="25">
                <a:solidFill>
                  <a:srgbClr val="514743"/>
                </a:solidFill>
                <a:latin typeface="Plantagenet Cherokee"/>
                <a:cs typeface="Plantagenet Cherokee"/>
              </a:rPr>
              <a:t> </a:t>
            </a:r>
            <a:r>
              <a:rPr dirty="0" sz="2800" spc="-30">
                <a:solidFill>
                  <a:srgbClr val="514743"/>
                </a:solidFill>
                <a:latin typeface="Plantagenet Cherokee"/>
                <a:cs typeface="Plantagenet Cherokee"/>
              </a:rPr>
              <a:t>Tasarl</a:t>
            </a:r>
            <a:r>
              <a:rPr dirty="0" sz="2800" spc="-30">
                <a:solidFill>
                  <a:srgbClr val="514743"/>
                </a:solidFill>
                <a:latin typeface="Times New Roman"/>
                <a:cs typeface="Times New Roman"/>
              </a:rPr>
              <a:t>ı</a:t>
            </a:r>
            <a:r>
              <a:rPr dirty="0" sz="2800" spc="-30">
                <a:solidFill>
                  <a:srgbClr val="514743"/>
                </a:solidFill>
                <a:latin typeface="Plantagenet Cherokee"/>
                <a:cs typeface="Plantagenet Cherokee"/>
              </a:rPr>
              <a:t>yorum</a:t>
            </a:r>
            <a:endParaRPr sz="2800">
              <a:latin typeface="Plantagenet Cherokee"/>
              <a:cs typeface="Plantagenet Cheroke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8270" y="1629511"/>
            <a:ext cx="9784080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Bu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ünitede öğrencilerin 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kendi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belirleyeceği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bir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konuda özgün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bir ürün </a:t>
            </a:r>
            <a:r>
              <a:rPr dirty="0" sz="2000" spc="-25" b="1">
                <a:solidFill>
                  <a:srgbClr val="514743"/>
                </a:solidFill>
                <a:latin typeface="Calibri"/>
                <a:cs typeface="Calibri"/>
              </a:rPr>
              <a:t>veya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eser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tasarlamaları  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bu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eseri sergilemeleri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514743"/>
                </a:solidFill>
                <a:latin typeface="Calibri"/>
                <a:cs typeface="Calibri"/>
              </a:rPr>
              <a:t>amaçlanmaktadır.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75729" y="3058566"/>
            <a:ext cx="4124959" cy="2820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01673" y="3058502"/>
            <a:ext cx="3166491" cy="3166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406290" y="12465"/>
            <a:ext cx="1776125" cy="11721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942933" y="3592054"/>
            <a:ext cx="874809" cy="9095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49371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Özgün Ürünümü</a:t>
            </a:r>
            <a:r>
              <a:rPr dirty="0" spc="25"/>
              <a:t> </a:t>
            </a:r>
            <a:r>
              <a:rPr dirty="0" spc="-30"/>
              <a:t>Tasarl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yorum</a:t>
            </a:r>
          </a:p>
        </p:txBody>
      </p:sp>
      <p:sp>
        <p:nvSpPr>
          <p:cNvPr id="3" name="object 3"/>
          <p:cNvSpPr/>
          <p:nvPr/>
        </p:nvSpPr>
        <p:spPr>
          <a:xfrm>
            <a:off x="837603" y="2531491"/>
            <a:ext cx="164592" cy="169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83489" y="2295817"/>
            <a:ext cx="1675041" cy="1215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020561" y="3650945"/>
            <a:ext cx="103695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0">
                <a:solidFill>
                  <a:srgbClr val="514743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anım</a:t>
            </a:r>
            <a:r>
              <a:rPr dirty="0" sz="1800" spc="-15">
                <a:solidFill>
                  <a:srgbClr val="514743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ama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236854">
              <a:lnSpc>
                <a:spcPct val="125000"/>
              </a:lnSpc>
              <a:spcBef>
                <a:spcPts val="100"/>
              </a:spcBef>
            </a:pPr>
            <a:r>
              <a:rPr dirty="0" spc="-5"/>
              <a:t>Özgün </a:t>
            </a:r>
            <a:r>
              <a:rPr dirty="0"/>
              <a:t>bir </a:t>
            </a:r>
            <a:r>
              <a:rPr dirty="0" spc="-5"/>
              <a:t>ürün </a:t>
            </a:r>
            <a:r>
              <a:rPr dirty="0" spc="-25"/>
              <a:t>veya </a:t>
            </a:r>
            <a:r>
              <a:rPr dirty="0" spc="-5"/>
              <a:t>eser tasarlamak </a:t>
            </a:r>
            <a:r>
              <a:rPr dirty="0"/>
              <a:t>için öncelikle </a:t>
            </a:r>
            <a:r>
              <a:rPr dirty="0" spc="-5"/>
              <a:t>tasarım sürecinin </a:t>
            </a:r>
            <a:r>
              <a:rPr dirty="0"/>
              <a:t>ilk  basamağı olan </a:t>
            </a:r>
            <a:r>
              <a:rPr dirty="0" i="1">
                <a:solidFill>
                  <a:srgbClr val="003092"/>
                </a:solidFill>
                <a:latin typeface="Calibri"/>
                <a:cs typeface="Calibri"/>
              </a:rPr>
              <a:t>problemin </a:t>
            </a:r>
            <a:r>
              <a:rPr dirty="0" spc="-5" i="1">
                <a:solidFill>
                  <a:srgbClr val="003092"/>
                </a:solidFill>
                <a:latin typeface="Calibri"/>
                <a:cs typeface="Calibri"/>
              </a:rPr>
              <a:t>ne olduğuna </a:t>
            </a:r>
            <a:r>
              <a:rPr dirty="0" spc="-10" i="1">
                <a:solidFill>
                  <a:srgbClr val="003092"/>
                </a:solidFill>
                <a:latin typeface="Calibri"/>
                <a:cs typeface="Calibri"/>
              </a:rPr>
              <a:t>karar</a:t>
            </a:r>
            <a:r>
              <a:rPr dirty="0" spc="-165" i="1">
                <a:solidFill>
                  <a:srgbClr val="003092"/>
                </a:solidFill>
                <a:latin typeface="Calibri"/>
                <a:cs typeface="Calibri"/>
              </a:rPr>
              <a:t> </a:t>
            </a:r>
            <a:r>
              <a:rPr dirty="0" spc="-5" i="1">
                <a:solidFill>
                  <a:srgbClr val="003092"/>
                </a:solidFill>
                <a:latin typeface="Calibri"/>
                <a:cs typeface="Calibri"/>
              </a:rPr>
              <a:t>vermeliyiz.</a:t>
            </a:r>
          </a:p>
          <a:p>
            <a:pPr algn="r" marR="5080">
              <a:lnSpc>
                <a:spcPts val="1750"/>
              </a:lnSpc>
              <a:spcBef>
                <a:spcPts val="540"/>
              </a:spcBef>
            </a:pPr>
            <a:r>
              <a:rPr dirty="0" sz="1800" b="0">
                <a:latin typeface="Calibri"/>
                <a:cs typeface="Calibri"/>
              </a:rPr>
              <a:t>A</a:t>
            </a:r>
            <a:r>
              <a:rPr dirty="0" sz="1800" spc="-45" b="0">
                <a:latin typeface="Calibri"/>
                <a:cs typeface="Calibri"/>
              </a:rPr>
              <a:t>r</a:t>
            </a:r>
            <a:r>
              <a:rPr dirty="0" sz="1800" b="0">
                <a:latin typeface="Calibri"/>
                <a:cs typeface="Calibri"/>
              </a:rPr>
              <a:t>a</a:t>
            </a:r>
            <a:r>
              <a:rPr dirty="0" sz="1800" spc="-20" b="0">
                <a:latin typeface="Calibri"/>
                <a:cs typeface="Calibri"/>
              </a:rPr>
              <a:t>ş</a:t>
            </a:r>
            <a:r>
              <a:rPr dirty="0" sz="1800" b="0">
                <a:latin typeface="Calibri"/>
                <a:cs typeface="Calibri"/>
              </a:rPr>
              <a:t>t</a:t>
            </a:r>
            <a:r>
              <a:rPr dirty="0" sz="1800" spc="-15" b="0">
                <a:latin typeface="Calibri"/>
                <a:cs typeface="Calibri"/>
              </a:rPr>
              <a:t>ı</a:t>
            </a:r>
            <a:r>
              <a:rPr dirty="0" sz="1800" b="0">
                <a:latin typeface="Calibri"/>
                <a:cs typeface="Calibri"/>
              </a:rPr>
              <a:t>rma</a:t>
            </a:r>
            <a:endParaRPr sz="1800">
              <a:latin typeface="Calibri"/>
              <a:cs typeface="Calibri"/>
            </a:endParaRPr>
          </a:p>
          <a:p>
            <a:pPr marL="52069">
              <a:lnSpc>
                <a:spcPts val="1870"/>
              </a:lnSpc>
            </a:pPr>
            <a:r>
              <a:rPr dirty="0" sz="1900" spc="-5" b="0">
                <a:latin typeface="Calibri"/>
                <a:cs typeface="Calibri"/>
              </a:rPr>
              <a:t>Günlük </a:t>
            </a:r>
            <a:r>
              <a:rPr dirty="0" sz="1900" spc="-20" b="0">
                <a:latin typeface="Calibri"/>
                <a:cs typeface="Calibri"/>
              </a:rPr>
              <a:t>hayatta </a:t>
            </a:r>
            <a:r>
              <a:rPr dirty="0" sz="1900" spc="-15" b="0">
                <a:latin typeface="Calibri"/>
                <a:cs typeface="Calibri"/>
              </a:rPr>
              <a:t>karşılaştığımız</a:t>
            </a:r>
            <a:r>
              <a:rPr dirty="0" sz="1900" spc="50" b="0">
                <a:latin typeface="Calibri"/>
                <a:cs typeface="Calibri"/>
              </a:rPr>
              <a:t> </a:t>
            </a:r>
            <a:r>
              <a:rPr dirty="0" sz="1900" spc="-10" b="0">
                <a:latin typeface="Calibri"/>
                <a:cs typeface="Calibri"/>
              </a:rPr>
              <a:t>sorunlardan</a:t>
            </a:r>
            <a:endParaRPr sz="1900">
              <a:latin typeface="Calibri"/>
              <a:cs typeface="Calibri"/>
            </a:endParaRPr>
          </a:p>
          <a:p>
            <a:pPr marL="52069" marR="3498215">
              <a:lnSpc>
                <a:spcPts val="2810"/>
              </a:lnSpc>
              <a:spcBef>
                <a:spcPts val="170"/>
              </a:spcBef>
            </a:pPr>
            <a:r>
              <a:rPr dirty="0" sz="1900" spc="-10" b="0">
                <a:latin typeface="Calibri"/>
                <a:cs typeface="Calibri"/>
              </a:rPr>
              <a:t>yada </a:t>
            </a:r>
            <a:r>
              <a:rPr dirty="0" sz="1900" spc="-5" b="0">
                <a:latin typeface="Calibri"/>
                <a:cs typeface="Calibri"/>
              </a:rPr>
              <a:t>bir </a:t>
            </a:r>
            <a:r>
              <a:rPr dirty="0" sz="1900" spc="-10" b="0">
                <a:latin typeface="Calibri"/>
                <a:cs typeface="Calibri"/>
              </a:rPr>
              <a:t>başkasının </a:t>
            </a:r>
            <a:r>
              <a:rPr dirty="0" sz="1900" spc="-15" b="0">
                <a:latin typeface="Calibri"/>
                <a:cs typeface="Calibri"/>
              </a:rPr>
              <a:t>karşılaştığı </a:t>
            </a:r>
            <a:r>
              <a:rPr dirty="0" sz="1900" spc="-10" b="0">
                <a:latin typeface="Calibri"/>
                <a:cs typeface="Calibri"/>
              </a:rPr>
              <a:t>sorunlardan  </a:t>
            </a:r>
            <a:r>
              <a:rPr dirty="0" sz="1900" spc="-15" b="0">
                <a:latin typeface="Calibri"/>
                <a:cs typeface="Calibri"/>
              </a:rPr>
              <a:t>yola</a:t>
            </a:r>
            <a:r>
              <a:rPr dirty="0" sz="1900" spc="-5" b="0">
                <a:latin typeface="Calibri"/>
                <a:cs typeface="Calibri"/>
              </a:rPr>
              <a:t> </a:t>
            </a:r>
            <a:r>
              <a:rPr dirty="0" sz="1900" spc="-10" b="0">
                <a:latin typeface="Calibri"/>
                <a:cs typeface="Calibri"/>
              </a:rPr>
              <a:t>çıkabiliriz.</a:t>
            </a:r>
            <a:endParaRPr sz="1900">
              <a:latin typeface="Calibri"/>
              <a:cs typeface="Calibri"/>
            </a:endParaRPr>
          </a:p>
          <a:p>
            <a:pPr marL="4960620">
              <a:lnSpc>
                <a:spcPts val="1435"/>
              </a:lnSpc>
            </a:pPr>
            <a:r>
              <a:rPr dirty="0" sz="1800" spc="-10" b="0">
                <a:latin typeface="Calibri"/>
                <a:cs typeface="Calibri"/>
              </a:rPr>
              <a:t>Problem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67877" y="1901926"/>
            <a:ext cx="1740725" cy="13132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149078" y="2758185"/>
            <a:ext cx="8788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P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anlama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535919" y="2887582"/>
            <a:ext cx="916876" cy="16417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865611" y="4383735"/>
            <a:ext cx="10039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Oluşturma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71239" y="4559172"/>
            <a:ext cx="1661096" cy="16848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045700" y="5877559"/>
            <a:ext cx="14141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Değerlendirme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604737" y="5980645"/>
            <a:ext cx="1654195" cy="8773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520431" y="6036665"/>
            <a:ext cx="12299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514743"/>
                </a:solidFill>
                <a:latin typeface="Calibri"/>
                <a:cs typeface="Calibri"/>
              </a:rPr>
              <a:t>Yeniden  </a:t>
            </a:r>
            <a:r>
              <a:rPr dirty="0" sz="1800" spc="-125">
                <a:solidFill>
                  <a:srgbClr val="514743"/>
                </a:solidFill>
                <a:latin typeface="Calibri"/>
                <a:cs typeface="Calibri"/>
              </a:rPr>
              <a:t>Y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apı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an</a:t>
            </a:r>
            <a:r>
              <a:rPr dirty="0" sz="1800" spc="0">
                <a:solidFill>
                  <a:srgbClr val="514743"/>
                </a:solidFill>
                <a:latin typeface="Calibri"/>
                <a:cs typeface="Calibri"/>
              </a:rPr>
              <a:t>d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ı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rma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47231" y="4899380"/>
            <a:ext cx="1342618" cy="17780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973317" y="4608321"/>
            <a:ext cx="9804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514743"/>
                </a:solidFill>
                <a:latin typeface="Calibri"/>
                <a:cs typeface="Calibri"/>
              </a:rPr>
              <a:t>Tanıtım</a:t>
            </a:r>
            <a:r>
              <a:rPr dirty="0" sz="1800" spc="-7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ve  </a:t>
            </a:r>
            <a:r>
              <a:rPr dirty="0" sz="1800" spc="-45">
                <a:solidFill>
                  <a:srgbClr val="514743"/>
                </a:solidFill>
                <a:latin typeface="Calibri"/>
                <a:cs typeface="Calibri"/>
              </a:rPr>
              <a:t>P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a</a:t>
            </a:r>
            <a:r>
              <a:rPr dirty="0" sz="1800" spc="-30">
                <a:solidFill>
                  <a:srgbClr val="514743"/>
                </a:solidFill>
                <a:latin typeface="Calibri"/>
                <a:cs typeface="Calibri"/>
              </a:rPr>
              <a:t>z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ar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ama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44942" y="4120388"/>
            <a:ext cx="16675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25" b="1" i="1">
                <a:solidFill>
                  <a:srgbClr val="514743"/>
                </a:solidFill>
                <a:latin typeface="Calibri"/>
                <a:cs typeface="Calibri"/>
              </a:rPr>
              <a:t>Tasarım </a:t>
            </a:r>
            <a:r>
              <a:rPr dirty="0" sz="1800" spc="-5" b="1" i="1">
                <a:solidFill>
                  <a:srgbClr val="514743"/>
                </a:solidFill>
                <a:latin typeface="Calibri"/>
                <a:cs typeface="Calibri"/>
              </a:rPr>
              <a:t>Süreci</a:t>
            </a:r>
            <a:r>
              <a:rPr dirty="0" sz="1800" spc="-30" b="1" i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 spc="-5" b="1" i="1">
                <a:solidFill>
                  <a:srgbClr val="514743"/>
                </a:solidFill>
                <a:latin typeface="Calibri"/>
                <a:cs typeface="Calibri"/>
              </a:rPr>
              <a:t>ve</a:t>
            </a:r>
            <a:endParaRPr sz="1800">
              <a:latin typeface="Calibri"/>
              <a:cs typeface="Calibri"/>
            </a:endParaRPr>
          </a:p>
          <a:p>
            <a:pPr algn="ctr" marL="55244">
              <a:lnSpc>
                <a:spcPct val="100000"/>
              </a:lnSpc>
            </a:pPr>
            <a:r>
              <a:rPr dirty="0" sz="1800" spc="-25" b="1" i="1">
                <a:solidFill>
                  <a:srgbClr val="514743"/>
                </a:solidFill>
                <a:latin typeface="Calibri"/>
                <a:cs typeface="Calibri"/>
              </a:rPr>
              <a:t>Tanıtım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37603" y="3665601"/>
            <a:ext cx="164592" cy="1691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11707" y="3512718"/>
            <a:ext cx="4079240" cy="73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2700"/>
              </a:lnSpc>
              <a:spcBef>
                <a:spcPts val="100"/>
              </a:spcBef>
            </a:pPr>
            <a:r>
              <a:rPr dirty="0" sz="1900" spc="-15">
                <a:solidFill>
                  <a:srgbClr val="514743"/>
                </a:solidFill>
                <a:latin typeface="Calibri"/>
                <a:cs typeface="Calibri"/>
              </a:rPr>
              <a:t>Çevre </a:t>
            </a:r>
            <a:r>
              <a:rPr dirty="0" sz="1900" spc="-5">
                <a:solidFill>
                  <a:srgbClr val="514743"/>
                </a:solidFill>
                <a:latin typeface="Calibri"/>
                <a:cs typeface="Calibri"/>
              </a:rPr>
              <a:t>kirliliği, elektrik </a:t>
            </a:r>
            <a:r>
              <a:rPr dirty="0" sz="1900" spc="-15">
                <a:solidFill>
                  <a:srgbClr val="514743"/>
                </a:solidFill>
                <a:latin typeface="Calibri"/>
                <a:cs typeface="Calibri"/>
              </a:rPr>
              <a:t>israfı, trafik </a:t>
            </a:r>
            <a:r>
              <a:rPr dirty="0" sz="1900" spc="-10">
                <a:solidFill>
                  <a:srgbClr val="514743"/>
                </a:solidFill>
                <a:latin typeface="Calibri"/>
                <a:cs typeface="Calibri"/>
              </a:rPr>
              <a:t>sorunu,  </a:t>
            </a:r>
            <a:r>
              <a:rPr dirty="0" sz="1900" spc="-5">
                <a:solidFill>
                  <a:srgbClr val="514743"/>
                </a:solidFill>
                <a:latin typeface="Calibri"/>
                <a:cs typeface="Calibri"/>
              </a:rPr>
              <a:t>annemin </a:t>
            </a:r>
            <a:r>
              <a:rPr dirty="0" sz="1900" spc="-10">
                <a:solidFill>
                  <a:srgbClr val="514743"/>
                </a:solidFill>
                <a:latin typeface="Calibri"/>
                <a:cs typeface="Calibri"/>
              </a:rPr>
              <a:t>perde </a:t>
            </a:r>
            <a:r>
              <a:rPr dirty="0" sz="1900" spc="-5">
                <a:solidFill>
                  <a:srgbClr val="514743"/>
                </a:solidFill>
                <a:latin typeface="Calibri"/>
                <a:cs typeface="Calibri"/>
              </a:rPr>
              <a:t>asma </a:t>
            </a:r>
            <a:r>
              <a:rPr dirty="0" sz="1900" spc="-10">
                <a:solidFill>
                  <a:srgbClr val="514743"/>
                </a:solidFill>
                <a:latin typeface="Calibri"/>
                <a:cs typeface="Calibri"/>
              </a:rPr>
              <a:t>sorunu</a:t>
            </a:r>
            <a:r>
              <a:rPr dirty="0" sz="1900" spc="1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514743"/>
                </a:solidFill>
                <a:latin typeface="Calibri"/>
                <a:cs typeface="Calibri"/>
              </a:rPr>
              <a:t>vb.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10589" y="4460621"/>
            <a:ext cx="4521835" cy="2044700"/>
          </a:xfrm>
          <a:custGeom>
            <a:avLst/>
            <a:gdLst/>
            <a:ahLst/>
            <a:cxnLst/>
            <a:rect l="l" t="t" r="r" b="b"/>
            <a:pathLst>
              <a:path w="4521835" h="2044700">
                <a:moveTo>
                  <a:pt x="9525" y="1944471"/>
                </a:moveTo>
                <a:lnTo>
                  <a:pt x="0" y="1944471"/>
                </a:lnTo>
                <a:lnTo>
                  <a:pt x="0" y="2030196"/>
                </a:lnTo>
                <a:lnTo>
                  <a:pt x="9525" y="2030196"/>
                </a:lnTo>
                <a:lnTo>
                  <a:pt x="9525" y="1944471"/>
                </a:lnTo>
                <a:close/>
              </a:path>
              <a:path w="4521835" h="2044700">
                <a:moveTo>
                  <a:pt x="28575" y="1944471"/>
                </a:moveTo>
                <a:lnTo>
                  <a:pt x="19050" y="1944471"/>
                </a:lnTo>
                <a:lnTo>
                  <a:pt x="19050" y="2030196"/>
                </a:lnTo>
                <a:lnTo>
                  <a:pt x="28575" y="2030196"/>
                </a:lnTo>
                <a:lnTo>
                  <a:pt x="28575" y="1944471"/>
                </a:lnTo>
                <a:close/>
              </a:path>
              <a:path w="4521835" h="2044700">
                <a:moveTo>
                  <a:pt x="9525" y="1830171"/>
                </a:moveTo>
                <a:lnTo>
                  <a:pt x="0" y="1830171"/>
                </a:lnTo>
                <a:lnTo>
                  <a:pt x="0" y="1915896"/>
                </a:lnTo>
                <a:lnTo>
                  <a:pt x="9525" y="1915896"/>
                </a:lnTo>
                <a:lnTo>
                  <a:pt x="9525" y="1830171"/>
                </a:lnTo>
                <a:close/>
              </a:path>
              <a:path w="4521835" h="2044700">
                <a:moveTo>
                  <a:pt x="28575" y="1830171"/>
                </a:moveTo>
                <a:lnTo>
                  <a:pt x="19050" y="1830171"/>
                </a:lnTo>
                <a:lnTo>
                  <a:pt x="19050" y="1915896"/>
                </a:lnTo>
                <a:lnTo>
                  <a:pt x="28575" y="1915896"/>
                </a:lnTo>
                <a:lnTo>
                  <a:pt x="28575" y="1830171"/>
                </a:lnTo>
                <a:close/>
              </a:path>
              <a:path w="4521835" h="2044700">
                <a:moveTo>
                  <a:pt x="9525" y="1715871"/>
                </a:moveTo>
                <a:lnTo>
                  <a:pt x="0" y="1715871"/>
                </a:lnTo>
                <a:lnTo>
                  <a:pt x="0" y="1801596"/>
                </a:lnTo>
                <a:lnTo>
                  <a:pt x="9525" y="1801596"/>
                </a:lnTo>
                <a:lnTo>
                  <a:pt x="9525" y="1715871"/>
                </a:lnTo>
                <a:close/>
              </a:path>
              <a:path w="4521835" h="2044700">
                <a:moveTo>
                  <a:pt x="28575" y="1715871"/>
                </a:moveTo>
                <a:lnTo>
                  <a:pt x="19050" y="1715871"/>
                </a:lnTo>
                <a:lnTo>
                  <a:pt x="19050" y="1801596"/>
                </a:lnTo>
                <a:lnTo>
                  <a:pt x="28575" y="1801596"/>
                </a:lnTo>
                <a:lnTo>
                  <a:pt x="28575" y="1715871"/>
                </a:lnTo>
                <a:close/>
              </a:path>
              <a:path w="4521835" h="2044700">
                <a:moveTo>
                  <a:pt x="9525" y="1601571"/>
                </a:moveTo>
                <a:lnTo>
                  <a:pt x="0" y="1601571"/>
                </a:lnTo>
                <a:lnTo>
                  <a:pt x="0" y="1687296"/>
                </a:lnTo>
                <a:lnTo>
                  <a:pt x="9525" y="1687296"/>
                </a:lnTo>
                <a:lnTo>
                  <a:pt x="9525" y="1601571"/>
                </a:lnTo>
                <a:close/>
              </a:path>
              <a:path w="4521835" h="2044700">
                <a:moveTo>
                  <a:pt x="28575" y="1601571"/>
                </a:moveTo>
                <a:lnTo>
                  <a:pt x="19050" y="1601571"/>
                </a:lnTo>
                <a:lnTo>
                  <a:pt x="19050" y="1687296"/>
                </a:lnTo>
                <a:lnTo>
                  <a:pt x="28575" y="1687296"/>
                </a:lnTo>
                <a:lnTo>
                  <a:pt x="28575" y="1601571"/>
                </a:lnTo>
                <a:close/>
              </a:path>
              <a:path w="4521835" h="2044700">
                <a:moveTo>
                  <a:pt x="9525" y="1487271"/>
                </a:moveTo>
                <a:lnTo>
                  <a:pt x="0" y="1487271"/>
                </a:lnTo>
                <a:lnTo>
                  <a:pt x="0" y="1572996"/>
                </a:lnTo>
                <a:lnTo>
                  <a:pt x="9525" y="1572996"/>
                </a:lnTo>
                <a:lnTo>
                  <a:pt x="9525" y="1487271"/>
                </a:lnTo>
                <a:close/>
              </a:path>
              <a:path w="4521835" h="2044700">
                <a:moveTo>
                  <a:pt x="28575" y="1487271"/>
                </a:moveTo>
                <a:lnTo>
                  <a:pt x="19050" y="1487271"/>
                </a:lnTo>
                <a:lnTo>
                  <a:pt x="19050" y="1572996"/>
                </a:lnTo>
                <a:lnTo>
                  <a:pt x="28575" y="1572996"/>
                </a:lnTo>
                <a:lnTo>
                  <a:pt x="28575" y="1487271"/>
                </a:lnTo>
                <a:close/>
              </a:path>
              <a:path w="4521835" h="2044700">
                <a:moveTo>
                  <a:pt x="9525" y="1372971"/>
                </a:moveTo>
                <a:lnTo>
                  <a:pt x="0" y="1372971"/>
                </a:lnTo>
                <a:lnTo>
                  <a:pt x="0" y="1458696"/>
                </a:lnTo>
                <a:lnTo>
                  <a:pt x="9525" y="1458696"/>
                </a:lnTo>
                <a:lnTo>
                  <a:pt x="9525" y="1372971"/>
                </a:lnTo>
                <a:close/>
              </a:path>
              <a:path w="4521835" h="2044700">
                <a:moveTo>
                  <a:pt x="28575" y="1372971"/>
                </a:moveTo>
                <a:lnTo>
                  <a:pt x="19050" y="1372971"/>
                </a:lnTo>
                <a:lnTo>
                  <a:pt x="19050" y="1458696"/>
                </a:lnTo>
                <a:lnTo>
                  <a:pt x="28575" y="1458696"/>
                </a:lnTo>
                <a:lnTo>
                  <a:pt x="28575" y="1372971"/>
                </a:lnTo>
                <a:close/>
              </a:path>
              <a:path w="4521835" h="2044700">
                <a:moveTo>
                  <a:pt x="9525" y="1258671"/>
                </a:moveTo>
                <a:lnTo>
                  <a:pt x="0" y="1258671"/>
                </a:lnTo>
                <a:lnTo>
                  <a:pt x="0" y="1344396"/>
                </a:lnTo>
                <a:lnTo>
                  <a:pt x="9525" y="1344396"/>
                </a:lnTo>
                <a:lnTo>
                  <a:pt x="9525" y="1258671"/>
                </a:lnTo>
                <a:close/>
              </a:path>
              <a:path w="4521835" h="2044700">
                <a:moveTo>
                  <a:pt x="28575" y="1258671"/>
                </a:moveTo>
                <a:lnTo>
                  <a:pt x="19050" y="1258671"/>
                </a:lnTo>
                <a:lnTo>
                  <a:pt x="19050" y="1344396"/>
                </a:lnTo>
                <a:lnTo>
                  <a:pt x="28575" y="1344396"/>
                </a:lnTo>
                <a:lnTo>
                  <a:pt x="28575" y="1258671"/>
                </a:lnTo>
                <a:close/>
              </a:path>
              <a:path w="4521835" h="2044700">
                <a:moveTo>
                  <a:pt x="9525" y="1144371"/>
                </a:moveTo>
                <a:lnTo>
                  <a:pt x="0" y="1144371"/>
                </a:lnTo>
                <a:lnTo>
                  <a:pt x="0" y="1230096"/>
                </a:lnTo>
                <a:lnTo>
                  <a:pt x="9525" y="1230096"/>
                </a:lnTo>
                <a:lnTo>
                  <a:pt x="9525" y="1144371"/>
                </a:lnTo>
                <a:close/>
              </a:path>
              <a:path w="4521835" h="2044700">
                <a:moveTo>
                  <a:pt x="28575" y="1144371"/>
                </a:moveTo>
                <a:lnTo>
                  <a:pt x="19050" y="1144371"/>
                </a:lnTo>
                <a:lnTo>
                  <a:pt x="19050" y="1230096"/>
                </a:lnTo>
                <a:lnTo>
                  <a:pt x="28575" y="1230096"/>
                </a:lnTo>
                <a:lnTo>
                  <a:pt x="28575" y="1144371"/>
                </a:lnTo>
                <a:close/>
              </a:path>
              <a:path w="4521835" h="2044700">
                <a:moveTo>
                  <a:pt x="9525" y="1030096"/>
                </a:moveTo>
                <a:lnTo>
                  <a:pt x="0" y="1030096"/>
                </a:lnTo>
                <a:lnTo>
                  <a:pt x="0" y="1115821"/>
                </a:lnTo>
                <a:lnTo>
                  <a:pt x="9525" y="1115821"/>
                </a:lnTo>
                <a:lnTo>
                  <a:pt x="9525" y="1030096"/>
                </a:lnTo>
                <a:close/>
              </a:path>
              <a:path w="4521835" h="2044700">
                <a:moveTo>
                  <a:pt x="28575" y="1030096"/>
                </a:moveTo>
                <a:lnTo>
                  <a:pt x="19050" y="1030096"/>
                </a:lnTo>
                <a:lnTo>
                  <a:pt x="19050" y="1115821"/>
                </a:lnTo>
                <a:lnTo>
                  <a:pt x="28575" y="1115821"/>
                </a:lnTo>
                <a:lnTo>
                  <a:pt x="28575" y="1030096"/>
                </a:lnTo>
                <a:close/>
              </a:path>
              <a:path w="4521835" h="2044700">
                <a:moveTo>
                  <a:pt x="9525" y="915796"/>
                </a:moveTo>
                <a:lnTo>
                  <a:pt x="0" y="915796"/>
                </a:lnTo>
                <a:lnTo>
                  <a:pt x="0" y="1001521"/>
                </a:lnTo>
                <a:lnTo>
                  <a:pt x="9525" y="1001521"/>
                </a:lnTo>
                <a:lnTo>
                  <a:pt x="9525" y="915796"/>
                </a:lnTo>
                <a:close/>
              </a:path>
              <a:path w="4521835" h="2044700">
                <a:moveTo>
                  <a:pt x="28575" y="915796"/>
                </a:moveTo>
                <a:lnTo>
                  <a:pt x="19050" y="915796"/>
                </a:lnTo>
                <a:lnTo>
                  <a:pt x="19050" y="1001521"/>
                </a:lnTo>
                <a:lnTo>
                  <a:pt x="28575" y="1001521"/>
                </a:lnTo>
                <a:lnTo>
                  <a:pt x="28575" y="915796"/>
                </a:lnTo>
                <a:close/>
              </a:path>
              <a:path w="4521835" h="2044700">
                <a:moveTo>
                  <a:pt x="9525" y="801496"/>
                </a:moveTo>
                <a:lnTo>
                  <a:pt x="0" y="801496"/>
                </a:lnTo>
                <a:lnTo>
                  <a:pt x="0" y="887221"/>
                </a:lnTo>
                <a:lnTo>
                  <a:pt x="9525" y="887221"/>
                </a:lnTo>
                <a:lnTo>
                  <a:pt x="9525" y="801496"/>
                </a:lnTo>
                <a:close/>
              </a:path>
              <a:path w="4521835" h="2044700">
                <a:moveTo>
                  <a:pt x="28575" y="801496"/>
                </a:moveTo>
                <a:lnTo>
                  <a:pt x="19050" y="801496"/>
                </a:lnTo>
                <a:lnTo>
                  <a:pt x="19050" y="887221"/>
                </a:lnTo>
                <a:lnTo>
                  <a:pt x="28575" y="887221"/>
                </a:lnTo>
                <a:lnTo>
                  <a:pt x="28575" y="801496"/>
                </a:lnTo>
                <a:close/>
              </a:path>
              <a:path w="4521835" h="2044700">
                <a:moveTo>
                  <a:pt x="9525" y="687196"/>
                </a:moveTo>
                <a:lnTo>
                  <a:pt x="0" y="687196"/>
                </a:lnTo>
                <a:lnTo>
                  <a:pt x="0" y="772921"/>
                </a:lnTo>
                <a:lnTo>
                  <a:pt x="9525" y="772921"/>
                </a:lnTo>
                <a:lnTo>
                  <a:pt x="9525" y="687196"/>
                </a:lnTo>
                <a:close/>
              </a:path>
              <a:path w="4521835" h="2044700">
                <a:moveTo>
                  <a:pt x="28575" y="687196"/>
                </a:moveTo>
                <a:lnTo>
                  <a:pt x="19050" y="687196"/>
                </a:lnTo>
                <a:lnTo>
                  <a:pt x="19050" y="772921"/>
                </a:lnTo>
                <a:lnTo>
                  <a:pt x="28575" y="772921"/>
                </a:lnTo>
                <a:lnTo>
                  <a:pt x="28575" y="687196"/>
                </a:lnTo>
                <a:close/>
              </a:path>
              <a:path w="4521835" h="2044700">
                <a:moveTo>
                  <a:pt x="9525" y="572896"/>
                </a:moveTo>
                <a:lnTo>
                  <a:pt x="0" y="572896"/>
                </a:lnTo>
                <a:lnTo>
                  <a:pt x="0" y="658621"/>
                </a:lnTo>
                <a:lnTo>
                  <a:pt x="9525" y="658621"/>
                </a:lnTo>
                <a:lnTo>
                  <a:pt x="9525" y="572896"/>
                </a:lnTo>
                <a:close/>
              </a:path>
              <a:path w="4521835" h="2044700">
                <a:moveTo>
                  <a:pt x="28575" y="572896"/>
                </a:moveTo>
                <a:lnTo>
                  <a:pt x="19050" y="572896"/>
                </a:lnTo>
                <a:lnTo>
                  <a:pt x="19050" y="658621"/>
                </a:lnTo>
                <a:lnTo>
                  <a:pt x="28575" y="658621"/>
                </a:lnTo>
                <a:lnTo>
                  <a:pt x="28575" y="572896"/>
                </a:lnTo>
                <a:close/>
              </a:path>
              <a:path w="4521835" h="2044700">
                <a:moveTo>
                  <a:pt x="9525" y="458596"/>
                </a:moveTo>
                <a:lnTo>
                  <a:pt x="0" y="458596"/>
                </a:lnTo>
                <a:lnTo>
                  <a:pt x="0" y="544321"/>
                </a:lnTo>
                <a:lnTo>
                  <a:pt x="9525" y="544321"/>
                </a:lnTo>
                <a:lnTo>
                  <a:pt x="9525" y="458596"/>
                </a:lnTo>
                <a:close/>
              </a:path>
              <a:path w="4521835" h="2044700">
                <a:moveTo>
                  <a:pt x="28575" y="458596"/>
                </a:moveTo>
                <a:lnTo>
                  <a:pt x="19050" y="458596"/>
                </a:lnTo>
                <a:lnTo>
                  <a:pt x="19050" y="544321"/>
                </a:lnTo>
                <a:lnTo>
                  <a:pt x="28575" y="544321"/>
                </a:lnTo>
                <a:lnTo>
                  <a:pt x="28575" y="458596"/>
                </a:lnTo>
                <a:close/>
              </a:path>
              <a:path w="4521835" h="2044700">
                <a:moveTo>
                  <a:pt x="9525" y="344296"/>
                </a:moveTo>
                <a:lnTo>
                  <a:pt x="0" y="344296"/>
                </a:lnTo>
                <a:lnTo>
                  <a:pt x="0" y="430021"/>
                </a:lnTo>
                <a:lnTo>
                  <a:pt x="9525" y="430021"/>
                </a:lnTo>
                <a:lnTo>
                  <a:pt x="9525" y="344296"/>
                </a:lnTo>
                <a:close/>
              </a:path>
              <a:path w="4521835" h="2044700">
                <a:moveTo>
                  <a:pt x="28575" y="344296"/>
                </a:moveTo>
                <a:lnTo>
                  <a:pt x="19050" y="344296"/>
                </a:lnTo>
                <a:lnTo>
                  <a:pt x="19050" y="430021"/>
                </a:lnTo>
                <a:lnTo>
                  <a:pt x="28575" y="430021"/>
                </a:lnTo>
                <a:lnTo>
                  <a:pt x="28575" y="344296"/>
                </a:lnTo>
                <a:close/>
              </a:path>
              <a:path w="4521835" h="2044700">
                <a:moveTo>
                  <a:pt x="9525" y="229996"/>
                </a:moveTo>
                <a:lnTo>
                  <a:pt x="0" y="229996"/>
                </a:lnTo>
                <a:lnTo>
                  <a:pt x="0" y="315721"/>
                </a:lnTo>
                <a:lnTo>
                  <a:pt x="9525" y="315721"/>
                </a:lnTo>
                <a:lnTo>
                  <a:pt x="9525" y="229996"/>
                </a:lnTo>
                <a:close/>
              </a:path>
              <a:path w="4521835" h="2044700">
                <a:moveTo>
                  <a:pt x="28575" y="229996"/>
                </a:moveTo>
                <a:lnTo>
                  <a:pt x="19050" y="229996"/>
                </a:lnTo>
                <a:lnTo>
                  <a:pt x="19050" y="315721"/>
                </a:lnTo>
                <a:lnTo>
                  <a:pt x="28575" y="315721"/>
                </a:lnTo>
                <a:lnTo>
                  <a:pt x="28575" y="229996"/>
                </a:lnTo>
                <a:close/>
              </a:path>
              <a:path w="4521835" h="2044700">
                <a:moveTo>
                  <a:pt x="9525" y="115696"/>
                </a:moveTo>
                <a:lnTo>
                  <a:pt x="0" y="115696"/>
                </a:lnTo>
                <a:lnTo>
                  <a:pt x="0" y="201421"/>
                </a:lnTo>
                <a:lnTo>
                  <a:pt x="9525" y="201421"/>
                </a:lnTo>
                <a:lnTo>
                  <a:pt x="9525" y="115696"/>
                </a:lnTo>
                <a:close/>
              </a:path>
              <a:path w="4521835" h="2044700">
                <a:moveTo>
                  <a:pt x="28575" y="115696"/>
                </a:moveTo>
                <a:lnTo>
                  <a:pt x="19050" y="115696"/>
                </a:lnTo>
                <a:lnTo>
                  <a:pt x="19050" y="201421"/>
                </a:lnTo>
                <a:lnTo>
                  <a:pt x="28575" y="201421"/>
                </a:lnTo>
                <a:lnTo>
                  <a:pt x="28575" y="115696"/>
                </a:lnTo>
                <a:close/>
              </a:path>
              <a:path w="4521835" h="2044700">
                <a:moveTo>
                  <a:pt x="27178" y="0"/>
                </a:moveTo>
                <a:lnTo>
                  <a:pt x="6388" y="0"/>
                </a:lnTo>
                <a:lnTo>
                  <a:pt x="0" y="6349"/>
                </a:lnTo>
                <a:lnTo>
                  <a:pt x="0" y="87121"/>
                </a:lnTo>
                <a:lnTo>
                  <a:pt x="9525" y="87121"/>
                </a:lnTo>
                <a:lnTo>
                  <a:pt x="9525" y="11683"/>
                </a:lnTo>
                <a:lnTo>
                  <a:pt x="11658" y="9524"/>
                </a:lnTo>
                <a:lnTo>
                  <a:pt x="27178" y="9524"/>
                </a:lnTo>
                <a:lnTo>
                  <a:pt x="27178" y="0"/>
                </a:lnTo>
                <a:close/>
              </a:path>
              <a:path w="4521835" h="2044700">
                <a:moveTo>
                  <a:pt x="27178" y="19049"/>
                </a:moveTo>
                <a:lnTo>
                  <a:pt x="19050" y="19049"/>
                </a:lnTo>
                <a:lnTo>
                  <a:pt x="19050" y="87121"/>
                </a:lnTo>
                <a:lnTo>
                  <a:pt x="28575" y="87121"/>
                </a:lnTo>
                <a:lnTo>
                  <a:pt x="28575" y="28574"/>
                </a:lnTo>
                <a:lnTo>
                  <a:pt x="27178" y="19049"/>
                </a:lnTo>
                <a:close/>
              </a:path>
              <a:path w="4521835" h="2044700">
                <a:moveTo>
                  <a:pt x="141478" y="0"/>
                </a:moveTo>
                <a:lnTo>
                  <a:pt x="55752" y="0"/>
                </a:lnTo>
                <a:lnTo>
                  <a:pt x="55752" y="9524"/>
                </a:lnTo>
                <a:lnTo>
                  <a:pt x="141478" y="9524"/>
                </a:lnTo>
                <a:lnTo>
                  <a:pt x="141478" y="0"/>
                </a:lnTo>
                <a:close/>
              </a:path>
              <a:path w="4521835" h="2044700">
                <a:moveTo>
                  <a:pt x="141478" y="19049"/>
                </a:moveTo>
                <a:lnTo>
                  <a:pt x="55752" y="19049"/>
                </a:lnTo>
                <a:lnTo>
                  <a:pt x="55752" y="28574"/>
                </a:lnTo>
                <a:lnTo>
                  <a:pt x="141478" y="28574"/>
                </a:lnTo>
                <a:lnTo>
                  <a:pt x="141478" y="19049"/>
                </a:lnTo>
                <a:close/>
              </a:path>
              <a:path w="4521835" h="2044700">
                <a:moveTo>
                  <a:pt x="255778" y="0"/>
                </a:moveTo>
                <a:lnTo>
                  <a:pt x="170053" y="0"/>
                </a:lnTo>
                <a:lnTo>
                  <a:pt x="170053" y="9524"/>
                </a:lnTo>
                <a:lnTo>
                  <a:pt x="255778" y="9524"/>
                </a:lnTo>
                <a:lnTo>
                  <a:pt x="255778" y="0"/>
                </a:lnTo>
                <a:close/>
              </a:path>
              <a:path w="4521835" h="2044700">
                <a:moveTo>
                  <a:pt x="255778" y="19049"/>
                </a:moveTo>
                <a:lnTo>
                  <a:pt x="170053" y="19049"/>
                </a:lnTo>
                <a:lnTo>
                  <a:pt x="170053" y="28574"/>
                </a:lnTo>
                <a:lnTo>
                  <a:pt x="255778" y="28574"/>
                </a:lnTo>
                <a:lnTo>
                  <a:pt x="255778" y="19049"/>
                </a:lnTo>
                <a:close/>
              </a:path>
              <a:path w="4521835" h="2044700">
                <a:moveTo>
                  <a:pt x="370027" y="0"/>
                </a:moveTo>
                <a:lnTo>
                  <a:pt x="284302" y="0"/>
                </a:lnTo>
                <a:lnTo>
                  <a:pt x="284302" y="9524"/>
                </a:lnTo>
                <a:lnTo>
                  <a:pt x="370027" y="9524"/>
                </a:lnTo>
                <a:lnTo>
                  <a:pt x="370027" y="0"/>
                </a:lnTo>
                <a:close/>
              </a:path>
              <a:path w="4521835" h="2044700">
                <a:moveTo>
                  <a:pt x="370027" y="19049"/>
                </a:moveTo>
                <a:lnTo>
                  <a:pt x="284302" y="19049"/>
                </a:lnTo>
                <a:lnTo>
                  <a:pt x="284302" y="28574"/>
                </a:lnTo>
                <a:lnTo>
                  <a:pt x="370027" y="28574"/>
                </a:lnTo>
                <a:lnTo>
                  <a:pt x="370027" y="19049"/>
                </a:lnTo>
                <a:close/>
              </a:path>
              <a:path w="4521835" h="2044700">
                <a:moveTo>
                  <a:pt x="484327" y="0"/>
                </a:moveTo>
                <a:lnTo>
                  <a:pt x="398602" y="0"/>
                </a:lnTo>
                <a:lnTo>
                  <a:pt x="398602" y="9524"/>
                </a:lnTo>
                <a:lnTo>
                  <a:pt x="484327" y="9524"/>
                </a:lnTo>
                <a:lnTo>
                  <a:pt x="484327" y="0"/>
                </a:lnTo>
                <a:close/>
              </a:path>
              <a:path w="4521835" h="2044700">
                <a:moveTo>
                  <a:pt x="484327" y="19049"/>
                </a:moveTo>
                <a:lnTo>
                  <a:pt x="398602" y="19049"/>
                </a:lnTo>
                <a:lnTo>
                  <a:pt x="398602" y="28574"/>
                </a:lnTo>
                <a:lnTo>
                  <a:pt x="484327" y="28574"/>
                </a:lnTo>
                <a:lnTo>
                  <a:pt x="484327" y="19049"/>
                </a:lnTo>
                <a:close/>
              </a:path>
              <a:path w="4521835" h="2044700">
                <a:moveTo>
                  <a:pt x="598627" y="0"/>
                </a:moveTo>
                <a:lnTo>
                  <a:pt x="512902" y="0"/>
                </a:lnTo>
                <a:lnTo>
                  <a:pt x="512902" y="9524"/>
                </a:lnTo>
                <a:lnTo>
                  <a:pt x="598627" y="9524"/>
                </a:lnTo>
                <a:lnTo>
                  <a:pt x="598627" y="0"/>
                </a:lnTo>
                <a:close/>
              </a:path>
              <a:path w="4521835" h="2044700">
                <a:moveTo>
                  <a:pt x="598627" y="19049"/>
                </a:moveTo>
                <a:lnTo>
                  <a:pt x="512902" y="19049"/>
                </a:lnTo>
                <a:lnTo>
                  <a:pt x="512902" y="28574"/>
                </a:lnTo>
                <a:lnTo>
                  <a:pt x="598627" y="28574"/>
                </a:lnTo>
                <a:lnTo>
                  <a:pt x="598627" y="19049"/>
                </a:lnTo>
                <a:close/>
              </a:path>
              <a:path w="4521835" h="2044700">
                <a:moveTo>
                  <a:pt x="712927" y="0"/>
                </a:moveTo>
                <a:lnTo>
                  <a:pt x="627202" y="0"/>
                </a:lnTo>
                <a:lnTo>
                  <a:pt x="627202" y="9524"/>
                </a:lnTo>
                <a:lnTo>
                  <a:pt x="712927" y="9524"/>
                </a:lnTo>
                <a:lnTo>
                  <a:pt x="712927" y="0"/>
                </a:lnTo>
                <a:close/>
              </a:path>
              <a:path w="4521835" h="2044700">
                <a:moveTo>
                  <a:pt x="712927" y="19049"/>
                </a:moveTo>
                <a:lnTo>
                  <a:pt x="627202" y="19049"/>
                </a:lnTo>
                <a:lnTo>
                  <a:pt x="627202" y="28574"/>
                </a:lnTo>
                <a:lnTo>
                  <a:pt x="712927" y="28574"/>
                </a:lnTo>
                <a:lnTo>
                  <a:pt x="712927" y="19049"/>
                </a:lnTo>
                <a:close/>
              </a:path>
              <a:path w="4521835" h="2044700">
                <a:moveTo>
                  <a:pt x="827227" y="0"/>
                </a:moveTo>
                <a:lnTo>
                  <a:pt x="741502" y="0"/>
                </a:lnTo>
                <a:lnTo>
                  <a:pt x="741502" y="9524"/>
                </a:lnTo>
                <a:lnTo>
                  <a:pt x="827227" y="9524"/>
                </a:lnTo>
                <a:lnTo>
                  <a:pt x="827227" y="0"/>
                </a:lnTo>
                <a:close/>
              </a:path>
              <a:path w="4521835" h="2044700">
                <a:moveTo>
                  <a:pt x="827227" y="19049"/>
                </a:moveTo>
                <a:lnTo>
                  <a:pt x="741502" y="19049"/>
                </a:lnTo>
                <a:lnTo>
                  <a:pt x="741502" y="28574"/>
                </a:lnTo>
                <a:lnTo>
                  <a:pt x="827227" y="28574"/>
                </a:lnTo>
                <a:lnTo>
                  <a:pt x="827227" y="19049"/>
                </a:lnTo>
                <a:close/>
              </a:path>
              <a:path w="4521835" h="2044700">
                <a:moveTo>
                  <a:pt x="941527" y="0"/>
                </a:moveTo>
                <a:lnTo>
                  <a:pt x="855802" y="0"/>
                </a:lnTo>
                <a:lnTo>
                  <a:pt x="855802" y="9524"/>
                </a:lnTo>
                <a:lnTo>
                  <a:pt x="941527" y="9524"/>
                </a:lnTo>
                <a:lnTo>
                  <a:pt x="941527" y="0"/>
                </a:lnTo>
                <a:close/>
              </a:path>
              <a:path w="4521835" h="2044700">
                <a:moveTo>
                  <a:pt x="941527" y="19049"/>
                </a:moveTo>
                <a:lnTo>
                  <a:pt x="855802" y="19049"/>
                </a:lnTo>
                <a:lnTo>
                  <a:pt x="855802" y="28574"/>
                </a:lnTo>
                <a:lnTo>
                  <a:pt x="941527" y="28574"/>
                </a:lnTo>
                <a:lnTo>
                  <a:pt x="941527" y="19049"/>
                </a:lnTo>
                <a:close/>
              </a:path>
              <a:path w="4521835" h="2044700">
                <a:moveTo>
                  <a:pt x="1055827" y="0"/>
                </a:moveTo>
                <a:lnTo>
                  <a:pt x="970102" y="0"/>
                </a:lnTo>
                <a:lnTo>
                  <a:pt x="970102" y="9524"/>
                </a:lnTo>
                <a:lnTo>
                  <a:pt x="1055827" y="9524"/>
                </a:lnTo>
                <a:lnTo>
                  <a:pt x="1055827" y="0"/>
                </a:lnTo>
                <a:close/>
              </a:path>
              <a:path w="4521835" h="2044700">
                <a:moveTo>
                  <a:pt x="1055827" y="19049"/>
                </a:moveTo>
                <a:lnTo>
                  <a:pt x="970102" y="19049"/>
                </a:lnTo>
                <a:lnTo>
                  <a:pt x="970102" y="28574"/>
                </a:lnTo>
                <a:lnTo>
                  <a:pt x="1055827" y="28574"/>
                </a:lnTo>
                <a:lnTo>
                  <a:pt x="1055827" y="19049"/>
                </a:lnTo>
                <a:close/>
              </a:path>
              <a:path w="4521835" h="2044700">
                <a:moveTo>
                  <a:pt x="1170127" y="0"/>
                </a:moveTo>
                <a:lnTo>
                  <a:pt x="1084402" y="0"/>
                </a:lnTo>
                <a:lnTo>
                  <a:pt x="1084402" y="9524"/>
                </a:lnTo>
                <a:lnTo>
                  <a:pt x="1170127" y="9524"/>
                </a:lnTo>
                <a:lnTo>
                  <a:pt x="1170127" y="0"/>
                </a:lnTo>
                <a:close/>
              </a:path>
              <a:path w="4521835" h="2044700">
                <a:moveTo>
                  <a:pt x="1170127" y="19049"/>
                </a:moveTo>
                <a:lnTo>
                  <a:pt x="1084402" y="19049"/>
                </a:lnTo>
                <a:lnTo>
                  <a:pt x="1084402" y="28574"/>
                </a:lnTo>
                <a:lnTo>
                  <a:pt x="1170127" y="28574"/>
                </a:lnTo>
                <a:lnTo>
                  <a:pt x="1170127" y="19049"/>
                </a:lnTo>
                <a:close/>
              </a:path>
              <a:path w="4521835" h="2044700">
                <a:moveTo>
                  <a:pt x="1284427" y="0"/>
                </a:moveTo>
                <a:lnTo>
                  <a:pt x="1198702" y="0"/>
                </a:lnTo>
                <a:lnTo>
                  <a:pt x="1198702" y="9524"/>
                </a:lnTo>
                <a:lnTo>
                  <a:pt x="1284427" y="9524"/>
                </a:lnTo>
                <a:lnTo>
                  <a:pt x="1284427" y="0"/>
                </a:lnTo>
                <a:close/>
              </a:path>
              <a:path w="4521835" h="2044700">
                <a:moveTo>
                  <a:pt x="1284427" y="19049"/>
                </a:moveTo>
                <a:lnTo>
                  <a:pt x="1198702" y="19049"/>
                </a:lnTo>
                <a:lnTo>
                  <a:pt x="1198702" y="28574"/>
                </a:lnTo>
                <a:lnTo>
                  <a:pt x="1284427" y="28574"/>
                </a:lnTo>
                <a:lnTo>
                  <a:pt x="1284427" y="19049"/>
                </a:lnTo>
                <a:close/>
              </a:path>
              <a:path w="4521835" h="2044700">
                <a:moveTo>
                  <a:pt x="1398727" y="0"/>
                </a:moveTo>
                <a:lnTo>
                  <a:pt x="1313002" y="0"/>
                </a:lnTo>
                <a:lnTo>
                  <a:pt x="1313002" y="9524"/>
                </a:lnTo>
                <a:lnTo>
                  <a:pt x="1398727" y="9524"/>
                </a:lnTo>
                <a:lnTo>
                  <a:pt x="1398727" y="0"/>
                </a:lnTo>
                <a:close/>
              </a:path>
              <a:path w="4521835" h="2044700">
                <a:moveTo>
                  <a:pt x="1398727" y="19049"/>
                </a:moveTo>
                <a:lnTo>
                  <a:pt x="1313002" y="19049"/>
                </a:lnTo>
                <a:lnTo>
                  <a:pt x="1313002" y="28574"/>
                </a:lnTo>
                <a:lnTo>
                  <a:pt x="1398727" y="28574"/>
                </a:lnTo>
                <a:lnTo>
                  <a:pt x="1398727" y="19049"/>
                </a:lnTo>
                <a:close/>
              </a:path>
              <a:path w="4521835" h="2044700">
                <a:moveTo>
                  <a:pt x="1513027" y="0"/>
                </a:moveTo>
                <a:lnTo>
                  <a:pt x="1427302" y="0"/>
                </a:lnTo>
                <a:lnTo>
                  <a:pt x="1427302" y="9524"/>
                </a:lnTo>
                <a:lnTo>
                  <a:pt x="1513027" y="9524"/>
                </a:lnTo>
                <a:lnTo>
                  <a:pt x="1513027" y="0"/>
                </a:lnTo>
                <a:close/>
              </a:path>
              <a:path w="4521835" h="2044700">
                <a:moveTo>
                  <a:pt x="1513027" y="19049"/>
                </a:moveTo>
                <a:lnTo>
                  <a:pt x="1427302" y="19049"/>
                </a:lnTo>
                <a:lnTo>
                  <a:pt x="1427302" y="28574"/>
                </a:lnTo>
                <a:lnTo>
                  <a:pt x="1513027" y="28574"/>
                </a:lnTo>
                <a:lnTo>
                  <a:pt x="1513027" y="19049"/>
                </a:lnTo>
                <a:close/>
              </a:path>
              <a:path w="4521835" h="2044700">
                <a:moveTo>
                  <a:pt x="1627327" y="0"/>
                </a:moveTo>
                <a:lnTo>
                  <a:pt x="1541602" y="0"/>
                </a:lnTo>
                <a:lnTo>
                  <a:pt x="1541602" y="9524"/>
                </a:lnTo>
                <a:lnTo>
                  <a:pt x="1627327" y="9524"/>
                </a:lnTo>
                <a:lnTo>
                  <a:pt x="1627327" y="0"/>
                </a:lnTo>
                <a:close/>
              </a:path>
              <a:path w="4521835" h="2044700">
                <a:moveTo>
                  <a:pt x="1627327" y="19049"/>
                </a:moveTo>
                <a:lnTo>
                  <a:pt x="1541602" y="19049"/>
                </a:lnTo>
                <a:lnTo>
                  <a:pt x="1541602" y="28574"/>
                </a:lnTo>
                <a:lnTo>
                  <a:pt x="1627327" y="28574"/>
                </a:lnTo>
                <a:lnTo>
                  <a:pt x="1627327" y="19049"/>
                </a:lnTo>
                <a:close/>
              </a:path>
              <a:path w="4521835" h="2044700">
                <a:moveTo>
                  <a:pt x="1741627" y="0"/>
                </a:moveTo>
                <a:lnTo>
                  <a:pt x="1655902" y="0"/>
                </a:lnTo>
                <a:lnTo>
                  <a:pt x="1655902" y="9524"/>
                </a:lnTo>
                <a:lnTo>
                  <a:pt x="1741627" y="9524"/>
                </a:lnTo>
                <a:lnTo>
                  <a:pt x="1741627" y="0"/>
                </a:lnTo>
                <a:close/>
              </a:path>
              <a:path w="4521835" h="2044700">
                <a:moveTo>
                  <a:pt x="1741627" y="19049"/>
                </a:moveTo>
                <a:lnTo>
                  <a:pt x="1655902" y="19049"/>
                </a:lnTo>
                <a:lnTo>
                  <a:pt x="1655902" y="28574"/>
                </a:lnTo>
                <a:lnTo>
                  <a:pt x="1741627" y="28574"/>
                </a:lnTo>
                <a:lnTo>
                  <a:pt x="1741627" y="19049"/>
                </a:lnTo>
                <a:close/>
              </a:path>
              <a:path w="4521835" h="2044700">
                <a:moveTo>
                  <a:pt x="1855927" y="0"/>
                </a:moveTo>
                <a:lnTo>
                  <a:pt x="1770202" y="0"/>
                </a:lnTo>
                <a:lnTo>
                  <a:pt x="1770202" y="9524"/>
                </a:lnTo>
                <a:lnTo>
                  <a:pt x="1855927" y="9524"/>
                </a:lnTo>
                <a:lnTo>
                  <a:pt x="1855927" y="0"/>
                </a:lnTo>
                <a:close/>
              </a:path>
              <a:path w="4521835" h="2044700">
                <a:moveTo>
                  <a:pt x="1855927" y="19049"/>
                </a:moveTo>
                <a:lnTo>
                  <a:pt x="1770202" y="19049"/>
                </a:lnTo>
                <a:lnTo>
                  <a:pt x="1770202" y="28574"/>
                </a:lnTo>
                <a:lnTo>
                  <a:pt x="1855927" y="28574"/>
                </a:lnTo>
                <a:lnTo>
                  <a:pt x="1855927" y="19049"/>
                </a:lnTo>
                <a:close/>
              </a:path>
              <a:path w="4521835" h="2044700">
                <a:moveTo>
                  <a:pt x="1970227" y="0"/>
                </a:moveTo>
                <a:lnTo>
                  <a:pt x="1884502" y="0"/>
                </a:lnTo>
                <a:lnTo>
                  <a:pt x="1884502" y="9524"/>
                </a:lnTo>
                <a:lnTo>
                  <a:pt x="1970227" y="9524"/>
                </a:lnTo>
                <a:lnTo>
                  <a:pt x="1970227" y="0"/>
                </a:lnTo>
                <a:close/>
              </a:path>
              <a:path w="4521835" h="2044700">
                <a:moveTo>
                  <a:pt x="1970227" y="19049"/>
                </a:moveTo>
                <a:lnTo>
                  <a:pt x="1884502" y="19049"/>
                </a:lnTo>
                <a:lnTo>
                  <a:pt x="1884502" y="28574"/>
                </a:lnTo>
                <a:lnTo>
                  <a:pt x="1970227" y="28574"/>
                </a:lnTo>
                <a:lnTo>
                  <a:pt x="1970227" y="19049"/>
                </a:lnTo>
                <a:close/>
              </a:path>
              <a:path w="4521835" h="2044700">
                <a:moveTo>
                  <a:pt x="2084527" y="0"/>
                </a:moveTo>
                <a:lnTo>
                  <a:pt x="1998802" y="0"/>
                </a:lnTo>
                <a:lnTo>
                  <a:pt x="1998802" y="9524"/>
                </a:lnTo>
                <a:lnTo>
                  <a:pt x="2084527" y="9524"/>
                </a:lnTo>
                <a:lnTo>
                  <a:pt x="2084527" y="0"/>
                </a:lnTo>
                <a:close/>
              </a:path>
              <a:path w="4521835" h="2044700">
                <a:moveTo>
                  <a:pt x="2084527" y="19049"/>
                </a:moveTo>
                <a:lnTo>
                  <a:pt x="1998802" y="19049"/>
                </a:lnTo>
                <a:lnTo>
                  <a:pt x="1998802" y="28574"/>
                </a:lnTo>
                <a:lnTo>
                  <a:pt x="2084527" y="28574"/>
                </a:lnTo>
                <a:lnTo>
                  <a:pt x="2084527" y="19049"/>
                </a:lnTo>
                <a:close/>
              </a:path>
              <a:path w="4521835" h="2044700">
                <a:moveTo>
                  <a:pt x="2198827" y="0"/>
                </a:moveTo>
                <a:lnTo>
                  <a:pt x="2113102" y="0"/>
                </a:lnTo>
                <a:lnTo>
                  <a:pt x="2113102" y="9524"/>
                </a:lnTo>
                <a:lnTo>
                  <a:pt x="2198827" y="9524"/>
                </a:lnTo>
                <a:lnTo>
                  <a:pt x="2198827" y="0"/>
                </a:lnTo>
                <a:close/>
              </a:path>
              <a:path w="4521835" h="2044700">
                <a:moveTo>
                  <a:pt x="2198827" y="19049"/>
                </a:moveTo>
                <a:lnTo>
                  <a:pt x="2113102" y="19049"/>
                </a:lnTo>
                <a:lnTo>
                  <a:pt x="2113102" y="28574"/>
                </a:lnTo>
                <a:lnTo>
                  <a:pt x="2198827" y="28574"/>
                </a:lnTo>
                <a:lnTo>
                  <a:pt x="2198827" y="19049"/>
                </a:lnTo>
                <a:close/>
              </a:path>
              <a:path w="4521835" h="2044700">
                <a:moveTo>
                  <a:pt x="2313127" y="0"/>
                </a:moveTo>
                <a:lnTo>
                  <a:pt x="2227402" y="0"/>
                </a:lnTo>
                <a:lnTo>
                  <a:pt x="2227402" y="9524"/>
                </a:lnTo>
                <a:lnTo>
                  <a:pt x="2313127" y="9524"/>
                </a:lnTo>
                <a:lnTo>
                  <a:pt x="2313127" y="0"/>
                </a:lnTo>
                <a:close/>
              </a:path>
              <a:path w="4521835" h="2044700">
                <a:moveTo>
                  <a:pt x="2313127" y="19049"/>
                </a:moveTo>
                <a:lnTo>
                  <a:pt x="2227402" y="19049"/>
                </a:lnTo>
                <a:lnTo>
                  <a:pt x="2227402" y="28574"/>
                </a:lnTo>
                <a:lnTo>
                  <a:pt x="2313127" y="28574"/>
                </a:lnTo>
                <a:lnTo>
                  <a:pt x="2313127" y="19049"/>
                </a:lnTo>
                <a:close/>
              </a:path>
              <a:path w="4521835" h="2044700">
                <a:moveTo>
                  <a:pt x="2427427" y="0"/>
                </a:moveTo>
                <a:lnTo>
                  <a:pt x="2341702" y="0"/>
                </a:lnTo>
                <a:lnTo>
                  <a:pt x="2341702" y="9524"/>
                </a:lnTo>
                <a:lnTo>
                  <a:pt x="2427427" y="9524"/>
                </a:lnTo>
                <a:lnTo>
                  <a:pt x="2427427" y="0"/>
                </a:lnTo>
                <a:close/>
              </a:path>
              <a:path w="4521835" h="2044700">
                <a:moveTo>
                  <a:pt x="2427427" y="19049"/>
                </a:moveTo>
                <a:lnTo>
                  <a:pt x="2341702" y="19049"/>
                </a:lnTo>
                <a:lnTo>
                  <a:pt x="2341702" y="28574"/>
                </a:lnTo>
                <a:lnTo>
                  <a:pt x="2427427" y="28574"/>
                </a:lnTo>
                <a:lnTo>
                  <a:pt x="2427427" y="19049"/>
                </a:lnTo>
                <a:close/>
              </a:path>
              <a:path w="4521835" h="2044700">
                <a:moveTo>
                  <a:pt x="2541727" y="0"/>
                </a:moveTo>
                <a:lnTo>
                  <a:pt x="2456002" y="0"/>
                </a:lnTo>
                <a:lnTo>
                  <a:pt x="2456002" y="9524"/>
                </a:lnTo>
                <a:lnTo>
                  <a:pt x="2541727" y="9524"/>
                </a:lnTo>
                <a:lnTo>
                  <a:pt x="2541727" y="0"/>
                </a:lnTo>
                <a:close/>
              </a:path>
              <a:path w="4521835" h="2044700">
                <a:moveTo>
                  <a:pt x="2541727" y="19049"/>
                </a:moveTo>
                <a:lnTo>
                  <a:pt x="2456002" y="19049"/>
                </a:lnTo>
                <a:lnTo>
                  <a:pt x="2456002" y="28574"/>
                </a:lnTo>
                <a:lnTo>
                  <a:pt x="2541727" y="28574"/>
                </a:lnTo>
                <a:lnTo>
                  <a:pt x="2541727" y="19049"/>
                </a:lnTo>
                <a:close/>
              </a:path>
              <a:path w="4521835" h="2044700">
                <a:moveTo>
                  <a:pt x="2656027" y="0"/>
                </a:moveTo>
                <a:lnTo>
                  <a:pt x="2570302" y="0"/>
                </a:lnTo>
                <a:lnTo>
                  <a:pt x="2570302" y="9524"/>
                </a:lnTo>
                <a:lnTo>
                  <a:pt x="2656027" y="9524"/>
                </a:lnTo>
                <a:lnTo>
                  <a:pt x="2656027" y="0"/>
                </a:lnTo>
                <a:close/>
              </a:path>
              <a:path w="4521835" h="2044700">
                <a:moveTo>
                  <a:pt x="2656027" y="19049"/>
                </a:moveTo>
                <a:lnTo>
                  <a:pt x="2570302" y="19049"/>
                </a:lnTo>
                <a:lnTo>
                  <a:pt x="2570302" y="28574"/>
                </a:lnTo>
                <a:lnTo>
                  <a:pt x="2656027" y="28574"/>
                </a:lnTo>
                <a:lnTo>
                  <a:pt x="2656027" y="19049"/>
                </a:lnTo>
                <a:close/>
              </a:path>
              <a:path w="4521835" h="2044700">
                <a:moveTo>
                  <a:pt x="2770327" y="0"/>
                </a:moveTo>
                <a:lnTo>
                  <a:pt x="2684602" y="0"/>
                </a:lnTo>
                <a:lnTo>
                  <a:pt x="2684602" y="9524"/>
                </a:lnTo>
                <a:lnTo>
                  <a:pt x="2770327" y="9524"/>
                </a:lnTo>
                <a:lnTo>
                  <a:pt x="2770327" y="0"/>
                </a:lnTo>
                <a:close/>
              </a:path>
              <a:path w="4521835" h="2044700">
                <a:moveTo>
                  <a:pt x="2770327" y="19049"/>
                </a:moveTo>
                <a:lnTo>
                  <a:pt x="2684602" y="19049"/>
                </a:lnTo>
                <a:lnTo>
                  <a:pt x="2684602" y="28574"/>
                </a:lnTo>
                <a:lnTo>
                  <a:pt x="2770327" y="28574"/>
                </a:lnTo>
                <a:lnTo>
                  <a:pt x="2770327" y="19049"/>
                </a:lnTo>
                <a:close/>
              </a:path>
              <a:path w="4521835" h="2044700">
                <a:moveTo>
                  <a:pt x="2884627" y="0"/>
                </a:moveTo>
                <a:lnTo>
                  <a:pt x="2798902" y="0"/>
                </a:lnTo>
                <a:lnTo>
                  <a:pt x="2798902" y="9524"/>
                </a:lnTo>
                <a:lnTo>
                  <a:pt x="2884627" y="9524"/>
                </a:lnTo>
                <a:lnTo>
                  <a:pt x="2884627" y="0"/>
                </a:lnTo>
                <a:close/>
              </a:path>
              <a:path w="4521835" h="2044700">
                <a:moveTo>
                  <a:pt x="2884627" y="19049"/>
                </a:moveTo>
                <a:lnTo>
                  <a:pt x="2798902" y="19049"/>
                </a:lnTo>
                <a:lnTo>
                  <a:pt x="2798902" y="28574"/>
                </a:lnTo>
                <a:lnTo>
                  <a:pt x="2884627" y="28574"/>
                </a:lnTo>
                <a:lnTo>
                  <a:pt x="2884627" y="19049"/>
                </a:lnTo>
                <a:close/>
              </a:path>
              <a:path w="4521835" h="2044700">
                <a:moveTo>
                  <a:pt x="2998927" y="0"/>
                </a:moveTo>
                <a:lnTo>
                  <a:pt x="2913202" y="0"/>
                </a:lnTo>
                <a:lnTo>
                  <a:pt x="2913202" y="9524"/>
                </a:lnTo>
                <a:lnTo>
                  <a:pt x="2998927" y="9524"/>
                </a:lnTo>
                <a:lnTo>
                  <a:pt x="2998927" y="0"/>
                </a:lnTo>
                <a:close/>
              </a:path>
              <a:path w="4521835" h="2044700">
                <a:moveTo>
                  <a:pt x="2998927" y="19049"/>
                </a:moveTo>
                <a:lnTo>
                  <a:pt x="2913202" y="19049"/>
                </a:lnTo>
                <a:lnTo>
                  <a:pt x="2913202" y="28574"/>
                </a:lnTo>
                <a:lnTo>
                  <a:pt x="2998927" y="28574"/>
                </a:lnTo>
                <a:lnTo>
                  <a:pt x="2998927" y="19049"/>
                </a:lnTo>
                <a:close/>
              </a:path>
              <a:path w="4521835" h="2044700">
                <a:moveTo>
                  <a:pt x="3113227" y="0"/>
                </a:moveTo>
                <a:lnTo>
                  <a:pt x="3027502" y="0"/>
                </a:lnTo>
                <a:lnTo>
                  <a:pt x="3027502" y="9524"/>
                </a:lnTo>
                <a:lnTo>
                  <a:pt x="3113227" y="9524"/>
                </a:lnTo>
                <a:lnTo>
                  <a:pt x="3113227" y="0"/>
                </a:lnTo>
                <a:close/>
              </a:path>
              <a:path w="4521835" h="2044700">
                <a:moveTo>
                  <a:pt x="3113227" y="19049"/>
                </a:moveTo>
                <a:lnTo>
                  <a:pt x="3027502" y="19049"/>
                </a:lnTo>
                <a:lnTo>
                  <a:pt x="3027502" y="28574"/>
                </a:lnTo>
                <a:lnTo>
                  <a:pt x="3113227" y="28574"/>
                </a:lnTo>
                <a:lnTo>
                  <a:pt x="3113227" y="19049"/>
                </a:lnTo>
                <a:close/>
              </a:path>
              <a:path w="4521835" h="2044700">
                <a:moveTo>
                  <a:pt x="3227527" y="0"/>
                </a:moveTo>
                <a:lnTo>
                  <a:pt x="3141802" y="0"/>
                </a:lnTo>
                <a:lnTo>
                  <a:pt x="3141802" y="9524"/>
                </a:lnTo>
                <a:lnTo>
                  <a:pt x="3227527" y="9524"/>
                </a:lnTo>
                <a:lnTo>
                  <a:pt x="3227527" y="0"/>
                </a:lnTo>
                <a:close/>
              </a:path>
              <a:path w="4521835" h="2044700">
                <a:moveTo>
                  <a:pt x="3227527" y="19049"/>
                </a:moveTo>
                <a:lnTo>
                  <a:pt x="3141802" y="19049"/>
                </a:lnTo>
                <a:lnTo>
                  <a:pt x="3141802" y="28574"/>
                </a:lnTo>
                <a:lnTo>
                  <a:pt x="3227527" y="28574"/>
                </a:lnTo>
                <a:lnTo>
                  <a:pt x="3227527" y="19049"/>
                </a:lnTo>
                <a:close/>
              </a:path>
              <a:path w="4521835" h="2044700">
                <a:moveTo>
                  <a:pt x="3341827" y="0"/>
                </a:moveTo>
                <a:lnTo>
                  <a:pt x="3256102" y="0"/>
                </a:lnTo>
                <a:lnTo>
                  <a:pt x="3256102" y="9524"/>
                </a:lnTo>
                <a:lnTo>
                  <a:pt x="3341827" y="9524"/>
                </a:lnTo>
                <a:lnTo>
                  <a:pt x="3341827" y="0"/>
                </a:lnTo>
                <a:close/>
              </a:path>
              <a:path w="4521835" h="2044700">
                <a:moveTo>
                  <a:pt x="3341827" y="19049"/>
                </a:moveTo>
                <a:lnTo>
                  <a:pt x="3256102" y="19049"/>
                </a:lnTo>
                <a:lnTo>
                  <a:pt x="3256102" y="28574"/>
                </a:lnTo>
                <a:lnTo>
                  <a:pt x="3341827" y="28574"/>
                </a:lnTo>
                <a:lnTo>
                  <a:pt x="3341827" y="19049"/>
                </a:lnTo>
                <a:close/>
              </a:path>
              <a:path w="4521835" h="2044700">
                <a:moveTo>
                  <a:pt x="3456127" y="0"/>
                </a:moveTo>
                <a:lnTo>
                  <a:pt x="3370402" y="0"/>
                </a:lnTo>
                <a:lnTo>
                  <a:pt x="3370402" y="9524"/>
                </a:lnTo>
                <a:lnTo>
                  <a:pt x="3456127" y="9524"/>
                </a:lnTo>
                <a:lnTo>
                  <a:pt x="3456127" y="0"/>
                </a:lnTo>
                <a:close/>
              </a:path>
              <a:path w="4521835" h="2044700">
                <a:moveTo>
                  <a:pt x="3456127" y="19049"/>
                </a:moveTo>
                <a:lnTo>
                  <a:pt x="3370402" y="19049"/>
                </a:lnTo>
                <a:lnTo>
                  <a:pt x="3370402" y="28574"/>
                </a:lnTo>
                <a:lnTo>
                  <a:pt x="3456127" y="28574"/>
                </a:lnTo>
                <a:lnTo>
                  <a:pt x="3456127" y="19049"/>
                </a:lnTo>
                <a:close/>
              </a:path>
              <a:path w="4521835" h="2044700">
                <a:moveTo>
                  <a:pt x="3570427" y="0"/>
                </a:moveTo>
                <a:lnTo>
                  <a:pt x="3484702" y="0"/>
                </a:lnTo>
                <a:lnTo>
                  <a:pt x="3484702" y="9524"/>
                </a:lnTo>
                <a:lnTo>
                  <a:pt x="3570427" y="9524"/>
                </a:lnTo>
                <a:lnTo>
                  <a:pt x="3570427" y="0"/>
                </a:lnTo>
                <a:close/>
              </a:path>
              <a:path w="4521835" h="2044700">
                <a:moveTo>
                  <a:pt x="3570427" y="19049"/>
                </a:moveTo>
                <a:lnTo>
                  <a:pt x="3484702" y="19049"/>
                </a:lnTo>
                <a:lnTo>
                  <a:pt x="3484702" y="28574"/>
                </a:lnTo>
                <a:lnTo>
                  <a:pt x="3570427" y="28574"/>
                </a:lnTo>
                <a:lnTo>
                  <a:pt x="3570427" y="19049"/>
                </a:lnTo>
                <a:close/>
              </a:path>
              <a:path w="4521835" h="2044700">
                <a:moveTo>
                  <a:pt x="3684727" y="0"/>
                </a:moveTo>
                <a:lnTo>
                  <a:pt x="3599002" y="0"/>
                </a:lnTo>
                <a:lnTo>
                  <a:pt x="3599002" y="9524"/>
                </a:lnTo>
                <a:lnTo>
                  <a:pt x="3684727" y="9524"/>
                </a:lnTo>
                <a:lnTo>
                  <a:pt x="3684727" y="0"/>
                </a:lnTo>
                <a:close/>
              </a:path>
              <a:path w="4521835" h="2044700">
                <a:moveTo>
                  <a:pt x="3684727" y="19049"/>
                </a:moveTo>
                <a:lnTo>
                  <a:pt x="3599002" y="19049"/>
                </a:lnTo>
                <a:lnTo>
                  <a:pt x="3599002" y="28574"/>
                </a:lnTo>
                <a:lnTo>
                  <a:pt x="3684727" y="28574"/>
                </a:lnTo>
                <a:lnTo>
                  <a:pt x="3684727" y="19049"/>
                </a:lnTo>
                <a:close/>
              </a:path>
              <a:path w="4521835" h="2044700">
                <a:moveTo>
                  <a:pt x="3799027" y="0"/>
                </a:moveTo>
                <a:lnTo>
                  <a:pt x="3713302" y="0"/>
                </a:lnTo>
                <a:lnTo>
                  <a:pt x="3713302" y="9524"/>
                </a:lnTo>
                <a:lnTo>
                  <a:pt x="3799027" y="9524"/>
                </a:lnTo>
                <a:lnTo>
                  <a:pt x="3799027" y="0"/>
                </a:lnTo>
                <a:close/>
              </a:path>
              <a:path w="4521835" h="2044700">
                <a:moveTo>
                  <a:pt x="3799027" y="19049"/>
                </a:moveTo>
                <a:lnTo>
                  <a:pt x="3713302" y="19049"/>
                </a:lnTo>
                <a:lnTo>
                  <a:pt x="3713302" y="28574"/>
                </a:lnTo>
                <a:lnTo>
                  <a:pt x="3799027" y="28574"/>
                </a:lnTo>
                <a:lnTo>
                  <a:pt x="3799027" y="19049"/>
                </a:lnTo>
                <a:close/>
              </a:path>
              <a:path w="4521835" h="2044700">
                <a:moveTo>
                  <a:pt x="3913327" y="0"/>
                </a:moveTo>
                <a:lnTo>
                  <a:pt x="3827602" y="0"/>
                </a:lnTo>
                <a:lnTo>
                  <a:pt x="3827602" y="9524"/>
                </a:lnTo>
                <a:lnTo>
                  <a:pt x="3913327" y="9524"/>
                </a:lnTo>
                <a:lnTo>
                  <a:pt x="3913327" y="0"/>
                </a:lnTo>
                <a:close/>
              </a:path>
              <a:path w="4521835" h="2044700">
                <a:moveTo>
                  <a:pt x="3913327" y="19049"/>
                </a:moveTo>
                <a:lnTo>
                  <a:pt x="3827602" y="19049"/>
                </a:lnTo>
                <a:lnTo>
                  <a:pt x="3827602" y="28574"/>
                </a:lnTo>
                <a:lnTo>
                  <a:pt x="3913327" y="28574"/>
                </a:lnTo>
                <a:lnTo>
                  <a:pt x="3913327" y="19049"/>
                </a:lnTo>
                <a:close/>
              </a:path>
              <a:path w="4521835" h="2044700">
                <a:moveTo>
                  <a:pt x="4027627" y="0"/>
                </a:moveTo>
                <a:lnTo>
                  <a:pt x="3941902" y="0"/>
                </a:lnTo>
                <a:lnTo>
                  <a:pt x="3941902" y="9524"/>
                </a:lnTo>
                <a:lnTo>
                  <a:pt x="4027627" y="9524"/>
                </a:lnTo>
                <a:lnTo>
                  <a:pt x="4027627" y="0"/>
                </a:lnTo>
                <a:close/>
              </a:path>
              <a:path w="4521835" h="2044700">
                <a:moveTo>
                  <a:pt x="4027627" y="19049"/>
                </a:moveTo>
                <a:lnTo>
                  <a:pt x="3941902" y="19049"/>
                </a:lnTo>
                <a:lnTo>
                  <a:pt x="3941902" y="28574"/>
                </a:lnTo>
                <a:lnTo>
                  <a:pt x="4027627" y="28574"/>
                </a:lnTo>
                <a:lnTo>
                  <a:pt x="4027627" y="19049"/>
                </a:lnTo>
                <a:close/>
              </a:path>
              <a:path w="4521835" h="2044700">
                <a:moveTo>
                  <a:pt x="4141927" y="0"/>
                </a:moveTo>
                <a:lnTo>
                  <a:pt x="4056202" y="0"/>
                </a:lnTo>
                <a:lnTo>
                  <a:pt x="4056202" y="9524"/>
                </a:lnTo>
                <a:lnTo>
                  <a:pt x="4141927" y="9524"/>
                </a:lnTo>
                <a:lnTo>
                  <a:pt x="4141927" y="0"/>
                </a:lnTo>
                <a:close/>
              </a:path>
              <a:path w="4521835" h="2044700">
                <a:moveTo>
                  <a:pt x="4141927" y="19049"/>
                </a:moveTo>
                <a:lnTo>
                  <a:pt x="4056202" y="19049"/>
                </a:lnTo>
                <a:lnTo>
                  <a:pt x="4056202" y="28574"/>
                </a:lnTo>
                <a:lnTo>
                  <a:pt x="4141927" y="28574"/>
                </a:lnTo>
                <a:lnTo>
                  <a:pt x="4141927" y="19049"/>
                </a:lnTo>
                <a:close/>
              </a:path>
              <a:path w="4521835" h="2044700">
                <a:moveTo>
                  <a:pt x="4256227" y="0"/>
                </a:moveTo>
                <a:lnTo>
                  <a:pt x="4170502" y="0"/>
                </a:lnTo>
                <a:lnTo>
                  <a:pt x="4170502" y="9524"/>
                </a:lnTo>
                <a:lnTo>
                  <a:pt x="4256227" y="9524"/>
                </a:lnTo>
                <a:lnTo>
                  <a:pt x="4256227" y="0"/>
                </a:lnTo>
                <a:close/>
              </a:path>
              <a:path w="4521835" h="2044700">
                <a:moveTo>
                  <a:pt x="4256227" y="19049"/>
                </a:moveTo>
                <a:lnTo>
                  <a:pt x="4170502" y="19049"/>
                </a:lnTo>
                <a:lnTo>
                  <a:pt x="4170502" y="28574"/>
                </a:lnTo>
                <a:lnTo>
                  <a:pt x="4256227" y="28574"/>
                </a:lnTo>
                <a:lnTo>
                  <a:pt x="4256227" y="19049"/>
                </a:lnTo>
                <a:close/>
              </a:path>
              <a:path w="4521835" h="2044700">
                <a:moveTo>
                  <a:pt x="4370527" y="0"/>
                </a:moveTo>
                <a:lnTo>
                  <a:pt x="4284802" y="0"/>
                </a:lnTo>
                <a:lnTo>
                  <a:pt x="4284802" y="9524"/>
                </a:lnTo>
                <a:lnTo>
                  <a:pt x="4370527" y="9524"/>
                </a:lnTo>
                <a:lnTo>
                  <a:pt x="4370527" y="0"/>
                </a:lnTo>
                <a:close/>
              </a:path>
              <a:path w="4521835" h="2044700">
                <a:moveTo>
                  <a:pt x="4370527" y="19049"/>
                </a:moveTo>
                <a:lnTo>
                  <a:pt x="4284802" y="19049"/>
                </a:lnTo>
                <a:lnTo>
                  <a:pt x="4284802" y="28574"/>
                </a:lnTo>
                <a:lnTo>
                  <a:pt x="4370527" y="28574"/>
                </a:lnTo>
                <a:lnTo>
                  <a:pt x="4370527" y="19049"/>
                </a:lnTo>
                <a:close/>
              </a:path>
              <a:path w="4521835" h="2044700">
                <a:moveTo>
                  <a:pt x="4484827" y="0"/>
                </a:moveTo>
                <a:lnTo>
                  <a:pt x="4399102" y="0"/>
                </a:lnTo>
                <a:lnTo>
                  <a:pt x="4399102" y="9524"/>
                </a:lnTo>
                <a:lnTo>
                  <a:pt x="4484827" y="9524"/>
                </a:lnTo>
                <a:lnTo>
                  <a:pt x="4484827" y="0"/>
                </a:lnTo>
                <a:close/>
              </a:path>
              <a:path w="4521835" h="2044700">
                <a:moveTo>
                  <a:pt x="4484827" y="19049"/>
                </a:moveTo>
                <a:lnTo>
                  <a:pt x="4399102" y="19049"/>
                </a:lnTo>
                <a:lnTo>
                  <a:pt x="4399102" y="28574"/>
                </a:lnTo>
                <a:lnTo>
                  <a:pt x="4484827" y="28574"/>
                </a:lnTo>
                <a:lnTo>
                  <a:pt x="4484827" y="19049"/>
                </a:lnTo>
                <a:close/>
              </a:path>
              <a:path w="4521835" h="2044700">
                <a:moveTo>
                  <a:pt x="4521657" y="20319"/>
                </a:moveTo>
                <a:lnTo>
                  <a:pt x="4512132" y="20319"/>
                </a:lnTo>
                <a:lnTo>
                  <a:pt x="4512132" y="106044"/>
                </a:lnTo>
                <a:lnTo>
                  <a:pt x="4521657" y="106044"/>
                </a:lnTo>
                <a:lnTo>
                  <a:pt x="4521657" y="20319"/>
                </a:lnTo>
                <a:close/>
              </a:path>
              <a:path w="4521835" h="2044700">
                <a:moveTo>
                  <a:pt x="4502607" y="20319"/>
                </a:moveTo>
                <a:lnTo>
                  <a:pt x="4493082" y="20319"/>
                </a:lnTo>
                <a:lnTo>
                  <a:pt x="4493082" y="106044"/>
                </a:lnTo>
                <a:lnTo>
                  <a:pt x="4502607" y="106044"/>
                </a:lnTo>
                <a:lnTo>
                  <a:pt x="4502607" y="20319"/>
                </a:lnTo>
                <a:close/>
              </a:path>
              <a:path w="4521835" h="2044700">
                <a:moveTo>
                  <a:pt x="4521657" y="134619"/>
                </a:moveTo>
                <a:lnTo>
                  <a:pt x="4512132" y="134619"/>
                </a:lnTo>
                <a:lnTo>
                  <a:pt x="4512132" y="220344"/>
                </a:lnTo>
                <a:lnTo>
                  <a:pt x="4521657" y="220344"/>
                </a:lnTo>
                <a:lnTo>
                  <a:pt x="4521657" y="134619"/>
                </a:lnTo>
                <a:close/>
              </a:path>
              <a:path w="4521835" h="2044700">
                <a:moveTo>
                  <a:pt x="4502607" y="134619"/>
                </a:moveTo>
                <a:lnTo>
                  <a:pt x="4493082" y="134619"/>
                </a:lnTo>
                <a:lnTo>
                  <a:pt x="4493082" y="220344"/>
                </a:lnTo>
                <a:lnTo>
                  <a:pt x="4502607" y="220344"/>
                </a:lnTo>
                <a:lnTo>
                  <a:pt x="4502607" y="134619"/>
                </a:lnTo>
                <a:close/>
              </a:path>
              <a:path w="4521835" h="2044700">
                <a:moveTo>
                  <a:pt x="4521657" y="248919"/>
                </a:moveTo>
                <a:lnTo>
                  <a:pt x="4512132" y="248919"/>
                </a:lnTo>
                <a:lnTo>
                  <a:pt x="4512132" y="334644"/>
                </a:lnTo>
                <a:lnTo>
                  <a:pt x="4521657" y="334644"/>
                </a:lnTo>
                <a:lnTo>
                  <a:pt x="4521657" y="248919"/>
                </a:lnTo>
                <a:close/>
              </a:path>
              <a:path w="4521835" h="2044700">
                <a:moveTo>
                  <a:pt x="4502607" y="248919"/>
                </a:moveTo>
                <a:lnTo>
                  <a:pt x="4493082" y="248919"/>
                </a:lnTo>
                <a:lnTo>
                  <a:pt x="4493082" y="334644"/>
                </a:lnTo>
                <a:lnTo>
                  <a:pt x="4502607" y="334644"/>
                </a:lnTo>
                <a:lnTo>
                  <a:pt x="4502607" y="248919"/>
                </a:lnTo>
                <a:close/>
              </a:path>
              <a:path w="4521835" h="2044700">
                <a:moveTo>
                  <a:pt x="4521657" y="363219"/>
                </a:moveTo>
                <a:lnTo>
                  <a:pt x="4512132" y="363219"/>
                </a:lnTo>
                <a:lnTo>
                  <a:pt x="4512132" y="448944"/>
                </a:lnTo>
                <a:lnTo>
                  <a:pt x="4521657" y="448944"/>
                </a:lnTo>
                <a:lnTo>
                  <a:pt x="4521657" y="363219"/>
                </a:lnTo>
                <a:close/>
              </a:path>
              <a:path w="4521835" h="2044700">
                <a:moveTo>
                  <a:pt x="4502607" y="363219"/>
                </a:moveTo>
                <a:lnTo>
                  <a:pt x="4493082" y="363219"/>
                </a:lnTo>
                <a:lnTo>
                  <a:pt x="4493082" y="448944"/>
                </a:lnTo>
                <a:lnTo>
                  <a:pt x="4502607" y="448944"/>
                </a:lnTo>
                <a:lnTo>
                  <a:pt x="4502607" y="363219"/>
                </a:lnTo>
                <a:close/>
              </a:path>
              <a:path w="4521835" h="2044700">
                <a:moveTo>
                  <a:pt x="4521657" y="477519"/>
                </a:moveTo>
                <a:lnTo>
                  <a:pt x="4512132" y="477519"/>
                </a:lnTo>
                <a:lnTo>
                  <a:pt x="4512132" y="563244"/>
                </a:lnTo>
                <a:lnTo>
                  <a:pt x="4521657" y="563244"/>
                </a:lnTo>
                <a:lnTo>
                  <a:pt x="4521657" y="477519"/>
                </a:lnTo>
                <a:close/>
              </a:path>
              <a:path w="4521835" h="2044700">
                <a:moveTo>
                  <a:pt x="4502607" y="477519"/>
                </a:moveTo>
                <a:lnTo>
                  <a:pt x="4493082" y="477519"/>
                </a:lnTo>
                <a:lnTo>
                  <a:pt x="4493082" y="563244"/>
                </a:lnTo>
                <a:lnTo>
                  <a:pt x="4502607" y="563244"/>
                </a:lnTo>
                <a:lnTo>
                  <a:pt x="4502607" y="477519"/>
                </a:lnTo>
                <a:close/>
              </a:path>
              <a:path w="4521835" h="2044700">
                <a:moveTo>
                  <a:pt x="4521657" y="591819"/>
                </a:moveTo>
                <a:lnTo>
                  <a:pt x="4512132" y="591819"/>
                </a:lnTo>
                <a:lnTo>
                  <a:pt x="4512132" y="677544"/>
                </a:lnTo>
                <a:lnTo>
                  <a:pt x="4521657" y="677544"/>
                </a:lnTo>
                <a:lnTo>
                  <a:pt x="4521657" y="591819"/>
                </a:lnTo>
                <a:close/>
              </a:path>
              <a:path w="4521835" h="2044700">
                <a:moveTo>
                  <a:pt x="4502607" y="591819"/>
                </a:moveTo>
                <a:lnTo>
                  <a:pt x="4493082" y="591819"/>
                </a:lnTo>
                <a:lnTo>
                  <a:pt x="4493082" y="677544"/>
                </a:lnTo>
                <a:lnTo>
                  <a:pt x="4502607" y="677544"/>
                </a:lnTo>
                <a:lnTo>
                  <a:pt x="4502607" y="591819"/>
                </a:lnTo>
                <a:close/>
              </a:path>
              <a:path w="4521835" h="2044700">
                <a:moveTo>
                  <a:pt x="4521657" y="706119"/>
                </a:moveTo>
                <a:lnTo>
                  <a:pt x="4512132" y="706119"/>
                </a:lnTo>
                <a:lnTo>
                  <a:pt x="4512132" y="791844"/>
                </a:lnTo>
                <a:lnTo>
                  <a:pt x="4521657" y="791844"/>
                </a:lnTo>
                <a:lnTo>
                  <a:pt x="4521657" y="706119"/>
                </a:lnTo>
                <a:close/>
              </a:path>
              <a:path w="4521835" h="2044700">
                <a:moveTo>
                  <a:pt x="4502607" y="706119"/>
                </a:moveTo>
                <a:lnTo>
                  <a:pt x="4493082" y="706119"/>
                </a:lnTo>
                <a:lnTo>
                  <a:pt x="4493082" y="791844"/>
                </a:lnTo>
                <a:lnTo>
                  <a:pt x="4502607" y="791844"/>
                </a:lnTo>
                <a:lnTo>
                  <a:pt x="4502607" y="706119"/>
                </a:lnTo>
                <a:close/>
              </a:path>
              <a:path w="4521835" h="2044700">
                <a:moveTo>
                  <a:pt x="4521657" y="820419"/>
                </a:moveTo>
                <a:lnTo>
                  <a:pt x="4512132" y="820419"/>
                </a:lnTo>
                <a:lnTo>
                  <a:pt x="4512132" y="906144"/>
                </a:lnTo>
                <a:lnTo>
                  <a:pt x="4521657" y="906144"/>
                </a:lnTo>
                <a:lnTo>
                  <a:pt x="4521657" y="820419"/>
                </a:lnTo>
                <a:close/>
              </a:path>
              <a:path w="4521835" h="2044700">
                <a:moveTo>
                  <a:pt x="4502607" y="820419"/>
                </a:moveTo>
                <a:lnTo>
                  <a:pt x="4493082" y="820419"/>
                </a:lnTo>
                <a:lnTo>
                  <a:pt x="4493082" y="906144"/>
                </a:lnTo>
                <a:lnTo>
                  <a:pt x="4502607" y="906144"/>
                </a:lnTo>
                <a:lnTo>
                  <a:pt x="4502607" y="820419"/>
                </a:lnTo>
                <a:close/>
              </a:path>
              <a:path w="4521835" h="2044700">
                <a:moveTo>
                  <a:pt x="4521657" y="934719"/>
                </a:moveTo>
                <a:lnTo>
                  <a:pt x="4512132" y="934719"/>
                </a:lnTo>
                <a:lnTo>
                  <a:pt x="4512132" y="1020444"/>
                </a:lnTo>
                <a:lnTo>
                  <a:pt x="4521657" y="1020444"/>
                </a:lnTo>
                <a:lnTo>
                  <a:pt x="4521657" y="934719"/>
                </a:lnTo>
                <a:close/>
              </a:path>
              <a:path w="4521835" h="2044700">
                <a:moveTo>
                  <a:pt x="4502607" y="934719"/>
                </a:moveTo>
                <a:lnTo>
                  <a:pt x="4493082" y="934719"/>
                </a:lnTo>
                <a:lnTo>
                  <a:pt x="4493082" y="1020444"/>
                </a:lnTo>
                <a:lnTo>
                  <a:pt x="4502607" y="1020444"/>
                </a:lnTo>
                <a:lnTo>
                  <a:pt x="4502607" y="934719"/>
                </a:lnTo>
                <a:close/>
              </a:path>
              <a:path w="4521835" h="2044700">
                <a:moveTo>
                  <a:pt x="4521657" y="1049019"/>
                </a:moveTo>
                <a:lnTo>
                  <a:pt x="4512132" y="1049019"/>
                </a:lnTo>
                <a:lnTo>
                  <a:pt x="4512132" y="1134808"/>
                </a:lnTo>
                <a:lnTo>
                  <a:pt x="4521657" y="1134808"/>
                </a:lnTo>
                <a:lnTo>
                  <a:pt x="4521657" y="1049019"/>
                </a:lnTo>
                <a:close/>
              </a:path>
              <a:path w="4521835" h="2044700">
                <a:moveTo>
                  <a:pt x="4502607" y="1049019"/>
                </a:moveTo>
                <a:lnTo>
                  <a:pt x="4493082" y="1049019"/>
                </a:lnTo>
                <a:lnTo>
                  <a:pt x="4493082" y="1134808"/>
                </a:lnTo>
                <a:lnTo>
                  <a:pt x="4502607" y="1134808"/>
                </a:lnTo>
                <a:lnTo>
                  <a:pt x="4502607" y="1049019"/>
                </a:lnTo>
                <a:close/>
              </a:path>
              <a:path w="4521835" h="2044700">
                <a:moveTo>
                  <a:pt x="4521657" y="1163383"/>
                </a:moveTo>
                <a:lnTo>
                  <a:pt x="4512132" y="1163383"/>
                </a:lnTo>
                <a:lnTo>
                  <a:pt x="4512132" y="1249108"/>
                </a:lnTo>
                <a:lnTo>
                  <a:pt x="4521657" y="1249108"/>
                </a:lnTo>
                <a:lnTo>
                  <a:pt x="4521657" y="1163383"/>
                </a:lnTo>
                <a:close/>
              </a:path>
              <a:path w="4521835" h="2044700">
                <a:moveTo>
                  <a:pt x="4502607" y="1163383"/>
                </a:moveTo>
                <a:lnTo>
                  <a:pt x="4493082" y="1163383"/>
                </a:lnTo>
                <a:lnTo>
                  <a:pt x="4493082" y="1249108"/>
                </a:lnTo>
                <a:lnTo>
                  <a:pt x="4502607" y="1249108"/>
                </a:lnTo>
                <a:lnTo>
                  <a:pt x="4502607" y="1163383"/>
                </a:lnTo>
                <a:close/>
              </a:path>
              <a:path w="4521835" h="2044700">
                <a:moveTo>
                  <a:pt x="4521657" y="1277683"/>
                </a:moveTo>
                <a:lnTo>
                  <a:pt x="4512132" y="1277683"/>
                </a:lnTo>
                <a:lnTo>
                  <a:pt x="4512132" y="1363408"/>
                </a:lnTo>
                <a:lnTo>
                  <a:pt x="4521657" y="1363408"/>
                </a:lnTo>
                <a:lnTo>
                  <a:pt x="4521657" y="1277683"/>
                </a:lnTo>
                <a:close/>
              </a:path>
              <a:path w="4521835" h="2044700">
                <a:moveTo>
                  <a:pt x="4502607" y="1277683"/>
                </a:moveTo>
                <a:lnTo>
                  <a:pt x="4493082" y="1277683"/>
                </a:lnTo>
                <a:lnTo>
                  <a:pt x="4493082" y="1363408"/>
                </a:lnTo>
                <a:lnTo>
                  <a:pt x="4502607" y="1363408"/>
                </a:lnTo>
                <a:lnTo>
                  <a:pt x="4502607" y="1277683"/>
                </a:lnTo>
                <a:close/>
              </a:path>
              <a:path w="4521835" h="2044700">
                <a:moveTo>
                  <a:pt x="4521657" y="1391983"/>
                </a:moveTo>
                <a:lnTo>
                  <a:pt x="4512132" y="1391983"/>
                </a:lnTo>
                <a:lnTo>
                  <a:pt x="4512132" y="1477708"/>
                </a:lnTo>
                <a:lnTo>
                  <a:pt x="4521657" y="1477708"/>
                </a:lnTo>
                <a:lnTo>
                  <a:pt x="4521657" y="1391983"/>
                </a:lnTo>
                <a:close/>
              </a:path>
              <a:path w="4521835" h="2044700">
                <a:moveTo>
                  <a:pt x="4502607" y="1391983"/>
                </a:moveTo>
                <a:lnTo>
                  <a:pt x="4493082" y="1391983"/>
                </a:lnTo>
                <a:lnTo>
                  <a:pt x="4493082" y="1477708"/>
                </a:lnTo>
                <a:lnTo>
                  <a:pt x="4502607" y="1477708"/>
                </a:lnTo>
                <a:lnTo>
                  <a:pt x="4502607" y="1391983"/>
                </a:lnTo>
                <a:close/>
              </a:path>
              <a:path w="4521835" h="2044700">
                <a:moveTo>
                  <a:pt x="4521657" y="1506283"/>
                </a:moveTo>
                <a:lnTo>
                  <a:pt x="4512132" y="1506283"/>
                </a:lnTo>
                <a:lnTo>
                  <a:pt x="4512132" y="1592008"/>
                </a:lnTo>
                <a:lnTo>
                  <a:pt x="4521657" y="1592008"/>
                </a:lnTo>
                <a:lnTo>
                  <a:pt x="4521657" y="1506283"/>
                </a:lnTo>
                <a:close/>
              </a:path>
              <a:path w="4521835" h="2044700">
                <a:moveTo>
                  <a:pt x="4502607" y="1506283"/>
                </a:moveTo>
                <a:lnTo>
                  <a:pt x="4493082" y="1506283"/>
                </a:lnTo>
                <a:lnTo>
                  <a:pt x="4493082" y="1592008"/>
                </a:lnTo>
                <a:lnTo>
                  <a:pt x="4502607" y="1592008"/>
                </a:lnTo>
                <a:lnTo>
                  <a:pt x="4502607" y="1506283"/>
                </a:lnTo>
                <a:close/>
              </a:path>
              <a:path w="4521835" h="2044700">
                <a:moveTo>
                  <a:pt x="4521657" y="1620583"/>
                </a:moveTo>
                <a:lnTo>
                  <a:pt x="4512132" y="1620583"/>
                </a:lnTo>
                <a:lnTo>
                  <a:pt x="4512132" y="1706308"/>
                </a:lnTo>
                <a:lnTo>
                  <a:pt x="4521657" y="1706308"/>
                </a:lnTo>
                <a:lnTo>
                  <a:pt x="4521657" y="1620583"/>
                </a:lnTo>
                <a:close/>
              </a:path>
              <a:path w="4521835" h="2044700">
                <a:moveTo>
                  <a:pt x="4502607" y="1620583"/>
                </a:moveTo>
                <a:lnTo>
                  <a:pt x="4493082" y="1620583"/>
                </a:lnTo>
                <a:lnTo>
                  <a:pt x="4493082" y="1706308"/>
                </a:lnTo>
                <a:lnTo>
                  <a:pt x="4502607" y="1706308"/>
                </a:lnTo>
                <a:lnTo>
                  <a:pt x="4502607" y="1620583"/>
                </a:lnTo>
                <a:close/>
              </a:path>
              <a:path w="4521835" h="2044700">
                <a:moveTo>
                  <a:pt x="4521657" y="1734883"/>
                </a:moveTo>
                <a:lnTo>
                  <a:pt x="4512132" y="1734883"/>
                </a:lnTo>
                <a:lnTo>
                  <a:pt x="4512132" y="1820608"/>
                </a:lnTo>
                <a:lnTo>
                  <a:pt x="4521657" y="1820608"/>
                </a:lnTo>
                <a:lnTo>
                  <a:pt x="4521657" y="1734883"/>
                </a:lnTo>
                <a:close/>
              </a:path>
              <a:path w="4521835" h="2044700">
                <a:moveTo>
                  <a:pt x="4502607" y="1734883"/>
                </a:moveTo>
                <a:lnTo>
                  <a:pt x="4493082" y="1734883"/>
                </a:lnTo>
                <a:lnTo>
                  <a:pt x="4493082" y="1820608"/>
                </a:lnTo>
                <a:lnTo>
                  <a:pt x="4502607" y="1820608"/>
                </a:lnTo>
                <a:lnTo>
                  <a:pt x="4502607" y="1734883"/>
                </a:lnTo>
                <a:close/>
              </a:path>
              <a:path w="4521835" h="2044700">
                <a:moveTo>
                  <a:pt x="4521657" y="1849183"/>
                </a:moveTo>
                <a:lnTo>
                  <a:pt x="4512132" y="1849183"/>
                </a:lnTo>
                <a:lnTo>
                  <a:pt x="4512132" y="1934908"/>
                </a:lnTo>
                <a:lnTo>
                  <a:pt x="4521657" y="1934908"/>
                </a:lnTo>
                <a:lnTo>
                  <a:pt x="4521657" y="1849183"/>
                </a:lnTo>
                <a:close/>
              </a:path>
              <a:path w="4521835" h="2044700">
                <a:moveTo>
                  <a:pt x="4502607" y="1849183"/>
                </a:moveTo>
                <a:lnTo>
                  <a:pt x="4493082" y="1849183"/>
                </a:lnTo>
                <a:lnTo>
                  <a:pt x="4493082" y="1934908"/>
                </a:lnTo>
                <a:lnTo>
                  <a:pt x="4502607" y="1934908"/>
                </a:lnTo>
                <a:lnTo>
                  <a:pt x="4502607" y="1849183"/>
                </a:lnTo>
                <a:close/>
              </a:path>
              <a:path w="4521835" h="2044700">
                <a:moveTo>
                  <a:pt x="4521657" y="1963483"/>
                </a:moveTo>
                <a:lnTo>
                  <a:pt x="4512132" y="1963483"/>
                </a:lnTo>
                <a:lnTo>
                  <a:pt x="4512132" y="2032838"/>
                </a:lnTo>
                <a:lnTo>
                  <a:pt x="4509973" y="2034959"/>
                </a:lnTo>
                <a:lnTo>
                  <a:pt x="4488383" y="2034959"/>
                </a:lnTo>
                <a:lnTo>
                  <a:pt x="4488383" y="2044484"/>
                </a:lnTo>
                <a:lnTo>
                  <a:pt x="4515180" y="2044484"/>
                </a:lnTo>
                <a:lnTo>
                  <a:pt x="4521657" y="2038095"/>
                </a:lnTo>
                <a:lnTo>
                  <a:pt x="4521657" y="1963483"/>
                </a:lnTo>
                <a:close/>
              </a:path>
              <a:path w="4521835" h="2044700">
                <a:moveTo>
                  <a:pt x="4502607" y="1963483"/>
                </a:moveTo>
                <a:lnTo>
                  <a:pt x="4493082" y="1963483"/>
                </a:lnTo>
                <a:lnTo>
                  <a:pt x="4493082" y="2015909"/>
                </a:lnTo>
                <a:lnTo>
                  <a:pt x="4488383" y="2015909"/>
                </a:lnTo>
                <a:lnTo>
                  <a:pt x="4488383" y="2025434"/>
                </a:lnTo>
                <a:lnTo>
                  <a:pt x="4502607" y="2025434"/>
                </a:lnTo>
                <a:lnTo>
                  <a:pt x="4502607" y="1963483"/>
                </a:lnTo>
                <a:close/>
              </a:path>
              <a:path w="4521835" h="2044700">
                <a:moveTo>
                  <a:pt x="4459808" y="2034959"/>
                </a:moveTo>
                <a:lnTo>
                  <a:pt x="4374083" y="2034959"/>
                </a:lnTo>
                <a:lnTo>
                  <a:pt x="4374083" y="2044484"/>
                </a:lnTo>
                <a:lnTo>
                  <a:pt x="4459808" y="2044484"/>
                </a:lnTo>
                <a:lnTo>
                  <a:pt x="4459808" y="2034959"/>
                </a:lnTo>
                <a:close/>
              </a:path>
              <a:path w="4521835" h="2044700">
                <a:moveTo>
                  <a:pt x="4459808" y="2015909"/>
                </a:moveTo>
                <a:lnTo>
                  <a:pt x="4374083" y="2015909"/>
                </a:lnTo>
                <a:lnTo>
                  <a:pt x="4374083" y="2025434"/>
                </a:lnTo>
                <a:lnTo>
                  <a:pt x="4459808" y="2025434"/>
                </a:lnTo>
                <a:lnTo>
                  <a:pt x="4459808" y="2015909"/>
                </a:lnTo>
                <a:close/>
              </a:path>
              <a:path w="4521835" h="2044700">
                <a:moveTo>
                  <a:pt x="4345508" y="2034959"/>
                </a:moveTo>
                <a:lnTo>
                  <a:pt x="4259783" y="2034959"/>
                </a:lnTo>
                <a:lnTo>
                  <a:pt x="4259783" y="2044484"/>
                </a:lnTo>
                <a:lnTo>
                  <a:pt x="4345508" y="2044484"/>
                </a:lnTo>
                <a:lnTo>
                  <a:pt x="4345508" y="2034959"/>
                </a:lnTo>
                <a:close/>
              </a:path>
              <a:path w="4521835" h="2044700">
                <a:moveTo>
                  <a:pt x="4345508" y="2015909"/>
                </a:moveTo>
                <a:lnTo>
                  <a:pt x="4259783" y="2015909"/>
                </a:lnTo>
                <a:lnTo>
                  <a:pt x="4259783" y="2025434"/>
                </a:lnTo>
                <a:lnTo>
                  <a:pt x="4345508" y="2025434"/>
                </a:lnTo>
                <a:lnTo>
                  <a:pt x="4345508" y="2015909"/>
                </a:lnTo>
                <a:close/>
              </a:path>
              <a:path w="4521835" h="2044700">
                <a:moveTo>
                  <a:pt x="4231208" y="2034959"/>
                </a:moveTo>
                <a:lnTo>
                  <a:pt x="4145483" y="2034959"/>
                </a:lnTo>
                <a:lnTo>
                  <a:pt x="4145483" y="2044484"/>
                </a:lnTo>
                <a:lnTo>
                  <a:pt x="4231208" y="2044484"/>
                </a:lnTo>
                <a:lnTo>
                  <a:pt x="4231208" y="2034959"/>
                </a:lnTo>
                <a:close/>
              </a:path>
              <a:path w="4521835" h="2044700">
                <a:moveTo>
                  <a:pt x="4231208" y="2015909"/>
                </a:moveTo>
                <a:lnTo>
                  <a:pt x="4145483" y="2015909"/>
                </a:lnTo>
                <a:lnTo>
                  <a:pt x="4145483" y="2025434"/>
                </a:lnTo>
                <a:lnTo>
                  <a:pt x="4231208" y="2025434"/>
                </a:lnTo>
                <a:lnTo>
                  <a:pt x="4231208" y="2015909"/>
                </a:lnTo>
                <a:close/>
              </a:path>
              <a:path w="4521835" h="2044700">
                <a:moveTo>
                  <a:pt x="4116908" y="2034959"/>
                </a:moveTo>
                <a:lnTo>
                  <a:pt x="4031183" y="2034959"/>
                </a:lnTo>
                <a:lnTo>
                  <a:pt x="4031183" y="2044484"/>
                </a:lnTo>
                <a:lnTo>
                  <a:pt x="4116908" y="2044484"/>
                </a:lnTo>
                <a:lnTo>
                  <a:pt x="4116908" y="2034959"/>
                </a:lnTo>
                <a:close/>
              </a:path>
              <a:path w="4521835" h="2044700">
                <a:moveTo>
                  <a:pt x="4116908" y="2015909"/>
                </a:moveTo>
                <a:lnTo>
                  <a:pt x="4031183" y="2015909"/>
                </a:lnTo>
                <a:lnTo>
                  <a:pt x="4031183" y="2025434"/>
                </a:lnTo>
                <a:lnTo>
                  <a:pt x="4116908" y="2025434"/>
                </a:lnTo>
                <a:lnTo>
                  <a:pt x="4116908" y="2015909"/>
                </a:lnTo>
                <a:close/>
              </a:path>
              <a:path w="4521835" h="2044700">
                <a:moveTo>
                  <a:pt x="4002608" y="2034959"/>
                </a:moveTo>
                <a:lnTo>
                  <a:pt x="3916883" y="2034959"/>
                </a:lnTo>
                <a:lnTo>
                  <a:pt x="3916883" y="2044484"/>
                </a:lnTo>
                <a:lnTo>
                  <a:pt x="4002608" y="2044484"/>
                </a:lnTo>
                <a:lnTo>
                  <a:pt x="4002608" y="2034959"/>
                </a:lnTo>
                <a:close/>
              </a:path>
              <a:path w="4521835" h="2044700">
                <a:moveTo>
                  <a:pt x="4002608" y="2015909"/>
                </a:moveTo>
                <a:lnTo>
                  <a:pt x="3916883" y="2015909"/>
                </a:lnTo>
                <a:lnTo>
                  <a:pt x="3916883" y="2025434"/>
                </a:lnTo>
                <a:lnTo>
                  <a:pt x="4002608" y="2025434"/>
                </a:lnTo>
                <a:lnTo>
                  <a:pt x="4002608" y="2015909"/>
                </a:lnTo>
                <a:close/>
              </a:path>
              <a:path w="4521835" h="2044700">
                <a:moveTo>
                  <a:pt x="3888308" y="2034959"/>
                </a:moveTo>
                <a:lnTo>
                  <a:pt x="3802583" y="2034959"/>
                </a:lnTo>
                <a:lnTo>
                  <a:pt x="3802583" y="2044484"/>
                </a:lnTo>
                <a:lnTo>
                  <a:pt x="3888308" y="2044484"/>
                </a:lnTo>
                <a:lnTo>
                  <a:pt x="3888308" y="2034959"/>
                </a:lnTo>
                <a:close/>
              </a:path>
              <a:path w="4521835" h="2044700">
                <a:moveTo>
                  <a:pt x="3888308" y="2015909"/>
                </a:moveTo>
                <a:lnTo>
                  <a:pt x="3802583" y="2015909"/>
                </a:lnTo>
                <a:lnTo>
                  <a:pt x="3802583" y="2025434"/>
                </a:lnTo>
                <a:lnTo>
                  <a:pt x="3888308" y="2025434"/>
                </a:lnTo>
                <a:lnTo>
                  <a:pt x="3888308" y="2015909"/>
                </a:lnTo>
                <a:close/>
              </a:path>
              <a:path w="4521835" h="2044700">
                <a:moveTo>
                  <a:pt x="3774008" y="2034959"/>
                </a:moveTo>
                <a:lnTo>
                  <a:pt x="3688283" y="2034959"/>
                </a:lnTo>
                <a:lnTo>
                  <a:pt x="3688283" y="2044484"/>
                </a:lnTo>
                <a:lnTo>
                  <a:pt x="3774008" y="2044484"/>
                </a:lnTo>
                <a:lnTo>
                  <a:pt x="3774008" y="2034959"/>
                </a:lnTo>
                <a:close/>
              </a:path>
              <a:path w="4521835" h="2044700">
                <a:moveTo>
                  <a:pt x="3774008" y="2015909"/>
                </a:moveTo>
                <a:lnTo>
                  <a:pt x="3688283" y="2015909"/>
                </a:lnTo>
                <a:lnTo>
                  <a:pt x="3688283" y="2025434"/>
                </a:lnTo>
                <a:lnTo>
                  <a:pt x="3774008" y="2025434"/>
                </a:lnTo>
                <a:lnTo>
                  <a:pt x="3774008" y="2015909"/>
                </a:lnTo>
                <a:close/>
              </a:path>
              <a:path w="4521835" h="2044700">
                <a:moveTo>
                  <a:pt x="3659708" y="2034959"/>
                </a:moveTo>
                <a:lnTo>
                  <a:pt x="3573983" y="2034959"/>
                </a:lnTo>
                <a:lnTo>
                  <a:pt x="3573983" y="2044484"/>
                </a:lnTo>
                <a:lnTo>
                  <a:pt x="3659708" y="2044484"/>
                </a:lnTo>
                <a:lnTo>
                  <a:pt x="3659708" y="2034959"/>
                </a:lnTo>
                <a:close/>
              </a:path>
              <a:path w="4521835" h="2044700">
                <a:moveTo>
                  <a:pt x="3659708" y="2015909"/>
                </a:moveTo>
                <a:lnTo>
                  <a:pt x="3573983" y="2015909"/>
                </a:lnTo>
                <a:lnTo>
                  <a:pt x="3573983" y="2025434"/>
                </a:lnTo>
                <a:lnTo>
                  <a:pt x="3659708" y="2025434"/>
                </a:lnTo>
                <a:lnTo>
                  <a:pt x="3659708" y="2015909"/>
                </a:lnTo>
                <a:close/>
              </a:path>
              <a:path w="4521835" h="2044700">
                <a:moveTo>
                  <a:pt x="3545408" y="2034959"/>
                </a:moveTo>
                <a:lnTo>
                  <a:pt x="3459683" y="2034959"/>
                </a:lnTo>
                <a:lnTo>
                  <a:pt x="3459683" y="2044484"/>
                </a:lnTo>
                <a:lnTo>
                  <a:pt x="3545408" y="2044484"/>
                </a:lnTo>
                <a:lnTo>
                  <a:pt x="3545408" y="2034959"/>
                </a:lnTo>
                <a:close/>
              </a:path>
              <a:path w="4521835" h="2044700">
                <a:moveTo>
                  <a:pt x="3545408" y="2015909"/>
                </a:moveTo>
                <a:lnTo>
                  <a:pt x="3459683" y="2015909"/>
                </a:lnTo>
                <a:lnTo>
                  <a:pt x="3459683" y="2025434"/>
                </a:lnTo>
                <a:lnTo>
                  <a:pt x="3545408" y="2025434"/>
                </a:lnTo>
                <a:lnTo>
                  <a:pt x="3545408" y="2015909"/>
                </a:lnTo>
                <a:close/>
              </a:path>
              <a:path w="4521835" h="2044700">
                <a:moveTo>
                  <a:pt x="3431108" y="2034959"/>
                </a:moveTo>
                <a:lnTo>
                  <a:pt x="3345383" y="2034959"/>
                </a:lnTo>
                <a:lnTo>
                  <a:pt x="3345383" y="2044484"/>
                </a:lnTo>
                <a:lnTo>
                  <a:pt x="3431108" y="2044484"/>
                </a:lnTo>
                <a:lnTo>
                  <a:pt x="3431108" y="2034959"/>
                </a:lnTo>
                <a:close/>
              </a:path>
              <a:path w="4521835" h="2044700">
                <a:moveTo>
                  <a:pt x="3431108" y="2015909"/>
                </a:moveTo>
                <a:lnTo>
                  <a:pt x="3345383" y="2015909"/>
                </a:lnTo>
                <a:lnTo>
                  <a:pt x="3345383" y="2025434"/>
                </a:lnTo>
                <a:lnTo>
                  <a:pt x="3431108" y="2025434"/>
                </a:lnTo>
                <a:lnTo>
                  <a:pt x="3431108" y="2015909"/>
                </a:lnTo>
                <a:close/>
              </a:path>
              <a:path w="4521835" h="2044700">
                <a:moveTo>
                  <a:pt x="3316808" y="2034959"/>
                </a:moveTo>
                <a:lnTo>
                  <a:pt x="3231083" y="2034959"/>
                </a:lnTo>
                <a:lnTo>
                  <a:pt x="3231083" y="2044484"/>
                </a:lnTo>
                <a:lnTo>
                  <a:pt x="3316808" y="2044484"/>
                </a:lnTo>
                <a:lnTo>
                  <a:pt x="3316808" y="2034959"/>
                </a:lnTo>
                <a:close/>
              </a:path>
              <a:path w="4521835" h="2044700">
                <a:moveTo>
                  <a:pt x="3316808" y="2015909"/>
                </a:moveTo>
                <a:lnTo>
                  <a:pt x="3231083" y="2015909"/>
                </a:lnTo>
                <a:lnTo>
                  <a:pt x="3231083" y="2025434"/>
                </a:lnTo>
                <a:lnTo>
                  <a:pt x="3316808" y="2025434"/>
                </a:lnTo>
                <a:lnTo>
                  <a:pt x="3316808" y="2015909"/>
                </a:lnTo>
                <a:close/>
              </a:path>
              <a:path w="4521835" h="2044700">
                <a:moveTo>
                  <a:pt x="3202508" y="2034959"/>
                </a:moveTo>
                <a:lnTo>
                  <a:pt x="3116783" y="2034959"/>
                </a:lnTo>
                <a:lnTo>
                  <a:pt x="3116783" y="2044484"/>
                </a:lnTo>
                <a:lnTo>
                  <a:pt x="3202508" y="2044484"/>
                </a:lnTo>
                <a:lnTo>
                  <a:pt x="3202508" y="2034959"/>
                </a:lnTo>
                <a:close/>
              </a:path>
              <a:path w="4521835" h="2044700">
                <a:moveTo>
                  <a:pt x="3202508" y="2015909"/>
                </a:moveTo>
                <a:lnTo>
                  <a:pt x="3116783" y="2015909"/>
                </a:lnTo>
                <a:lnTo>
                  <a:pt x="3116783" y="2025434"/>
                </a:lnTo>
                <a:lnTo>
                  <a:pt x="3202508" y="2025434"/>
                </a:lnTo>
                <a:lnTo>
                  <a:pt x="3202508" y="2015909"/>
                </a:lnTo>
                <a:close/>
              </a:path>
              <a:path w="4521835" h="2044700">
                <a:moveTo>
                  <a:pt x="3088208" y="2034959"/>
                </a:moveTo>
                <a:lnTo>
                  <a:pt x="3002483" y="2034959"/>
                </a:lnTo>
                <a:lnTo>
                  <a:pt x="3002483" y="2044484"/>
                </a:lnTo>
                <a:lnTo>
                  <a:pt x="3088208" y="2044484"/>
                </a:lnTo>
                <a:lnTo>
                  <a:pt x="3088208" y="2034959"/>
                </a:lnTo>
                <a:close/>
              </a:path>
              <a:path w="4521835" h="2044700">
                <a:moveTo>
                  <a:pt x="3088208" y="2015909"/>
                </a:moveTo>
                <a:lnTo>
                  <a:pt x="3002483" y="2015909"/>
                </a:lnTo>
                <a:lnTo>
                  <a:pt x="3002483" y="2025434"/>
                </a:lnTo>
                <a:lnTo>
                  <a:pt x="3088208" y="2025434"/>
                </a:lnTo>
                <a:lnTo>
                  <a:pt x="3088208" y="2015909"/>
                </a:lnTo>
                <a:close/>
              </a:path>
              <a:path w="4521835" h="2044700">
                <a:moveTo>
                  <a:pt x="2973908" y="2034959"/>
                </a:moveTo>
                <a:lnTo>
                  <a:pt x="2888183" y="2034959"/>
                </a:lnTo>
                <a:lnTo>
                  <a:pt x="2888183" y="2044484"/>
                </a:lnTo>
                <a:lnTo>
                  <a:pt x="2973908" y="2044484"/>
                </a:lnTo>
                <a:lnTo>
                  <a:pt x="2973908" y="2034959"/>
                </a:lnTo>
                <a:close/>
              </a:path>
              <a:path w="4521835" h="2044700">
                <a:moveTo>
                  <a:pt x="2973908" y="2015909"/>
                </a:moveTo>
                <a:lnTo>
                  <a:pt x="2888183" y="2015909"/>
                </a:lnTo>
                <a:lnTo>
                  <a:pt x="2888183" y="2025434"/>
                </a:lnTo>
                <a:lnTo>
                  <a:pt x="2973908" y="2025434"/>
                </a:lnTo>
                <a:lnTo>
                  <a:pt x="2973908" y="2015909"/>
                </a:lnTo>
                <a:close/>
              </a:path>
              <a:path w="4521835" h="2044700">
                <a:moveTo>
                  <a:pt x="2859608" y="2034959"/>
                </a:moveTo>
                <a:lnTo>
                  <a:pt x="2773883" y="2034959"/>
                </a:lnTo>
                <a:lnTo>
                  <a:pt x="2773883" y="2044484"/>
                </a:lnTo>
                <a:lnTo>
                  <a:pt x="2859608" y="2044484"/>
                </a:lnTo>
                <a:lnTo>
                  <a:pt x="2859608" y="2034959"/>
                </a:lnTo>
                <a:close/>
              </a:path>
              <a:path w="4521835" h="2044700">
                <a:moveTo>
                  <a:pt x="2859608" y="2015909"/>
                </a:moveTo>
                <a:lnTo>
                  <a:pt x="2773883" y="2015909"/>
                </a:lnTo>
                <a:lnTo>
                  <a:pt x="2773883" y="2025434"/>
                </a:lnTo>
                <a:lnTo>
                  <a:pt x="2859608" y="2025434"/>
                </a:lnTo>
                <a:lnTo>
                  <a:pt x="2859608" y="2015909"/>
                </a:lnTo>
                <a:close/>
              </a:path>
              <a:path w="4521835" h="2044700">
                <a:moveTo>
                  <a:pt x="2745308" y="2034959"/>
                </a:moveTo>
                <a:lnTo>
                  <a:pt x="2659583" y="2034959"/>
                </a:lnTo>
                <a:lnTo>
                  <a:pt x="2659583" y="2044484"/>
                </a:lnTo>
                <a:lnTo>
                  <a:pt x="2745308" y="2044484"/>
                </a:lnTo>
                <a:lnTo>
                  <a:pt x="2745308" y="2034959"/>
                </a:lnTo>
                <a:close/>
              </a:path>
              <a:path w="4521835" h="2044700">
                <a:moveTo>
                  <a:pt x="2745308" y="2015909"/>
                </a:moveTo>
                <a:lnTo>
                  <a:pt x="2659583" y="2015909"/>
                </a:lnTo>
                <a:lnTo>
                  <a:pt x="2659583" y="2025434"/>
                </a:lnTo>
                <a:lnTo>
                  <a:pt x="2745308" y="2025434"/>
                </a:lnTo>
                <a:lnTo>
                  <a:pt x="2745308" y="2015909"/>
                </a:lnTo>
                <a:close/>
              </a:path>
              <a:path w="4521835" h="2044700">
                <a:moveTo>
                  <a:pt x="2631008" y="2034959"/>
                </a:moveTo>
                <a:lnTo>
                  <a:pt x="2545283" y="2034959"/>
                </a:lnTo>
                <a:lnTo>
                  <a:pt x="2545283" y="2044484"/>
                </a:lnTo>
                <a:lnTo>
                  <a:pt x="2631008" y="2044484"/>
                </a:lnTo>
                <a:lnTo>
                  <a:pt x="2631008" y="2034959"/>
                </a:lnTo>
                <a:close/>
              </a:path>
              <a:path w="4521835" h="2044700">
                <a:moveTo>
                  <a:pt x="2631008" y="2015909"/>
                </a:moveTo>
                <a:lnTo>
                  <a:pt x="2545283" y="2015909"/>
                </a:lnTo>
                <a:lnTo>
                  <a:pt x="2545283" y="2025434"/>
                </a:lnTo>
                <a:lnTo>
                  <a:pt x="2631008" y="2025434"/>
                </a:lnTo>
                <a:lnTo>
                  <a:pt x="2631008" y="2015909"/>
                </a:lnTo>
                <a:close/>
              </a:path>
              <a:path w="4521835" h="2044700">
                <a:moveTo>
                  <a:pt x="2516708" y="2034959"/>
                </a:moveTo>
                <a:lnTo>
                  <a:pt x="2430983" y="2034959"/>
                </a:lnTo>
                <a:lnTo>
                  <a:pt x="2430983" y="2044484"/>
                </a:lnTo>
                <a:lnTo>
                  <a:pt x="2516708" y="2044484"/>
                </a:lnTo>
                <a:lnTo>
                  <a:pt x="2516708" y="2034959"/>
                </a:lnTo>
                <a:close/>
              </a:path>
              <a:path w="4521835" h="2044700">
                <a:moveTo>
                  <a:pt x="2516708" y="2015909"/>
                </a:moveTo>
                <a:lnTo>
                  <a:pt x="2430983" y="2015909"/>
                </a:lnTo>
                <a:lnTo>
                  <a:pt x="2430983" y="2025434"/>
                </a:lnTo>
                <a:lnTo>
                  <a:pt x="2516708" y="2025434"/>
                </a:lnTo>
                <a:lnTo>
                  <a:pt x="2516708" y="2015909"/>
                </a:lnTo>
                <a:close/>
              </a:path>
              <a:path w="4521835" h="2044700">
                <a:moveTo>
                  <a:pt x="2402408" y="2034959"/>
                </a:moveTo>
                <a:lnTo>
                  <a:pt x="2316683" y="2034959"/>
                </a:lnTo>
                <a:lnTo>
                  <a:pt x="2316683" y="2044484"/>
                </a:lnTo>
                <a:lnTo>
                  <a:pt x="2402408" y="2044484"/>
                </a:lnTo>
                <a:lnTo>
                  <a:pt x="2402408" y="2034959"/>
                </a:lnTo>
                <a:close/>
              </a:path>
              <a:path w="4521835" h="2044700">
                <a:moveTo>
                  <a:pt x="2402408" y="2015909"/>
                </a:moveTo>
                <a:lnTo>
                  <a:pt x="2316683" y="2015909"/>
                </a:lnTo>
                <a:lnTo>
                  <a:pt x="2316683" y="2025434"/>
                </a:lnTo>
                <a:lnTo>
                  <a:pt x="2402408" y="2025434"/>
                </a:lnTo>
                <a:lnTo>
                  <a:pt x="2402408" y="2015909"/>
                </a:lnTo>
                <a:close/>
              </a:path>
              <a:path w="4521835" h="2044700">
                <a:moveTo>
                  <a:pt x="2288108" y="2034959"/>
                </a:moveTo>
                <a:lnTo>
                  <a:pt x="2202383" y="2034959"/>
                </a:lnTo>
                <a:lnTo>
                  <a:pt x="2202383" y="2044484"/>
                </a:lnTo>
                <a:lnTo>
                  <a:pt x="2288108" y="2044484"/>
                </a:lnTo>
                <a:lnTo>
                  <a:pt x="2288108" y="2034959"/>
                </a:lnTo>
                <a:close/>
              </a:path>
              <a:path w="4521835" h="2044700">
                <a:moveTo>
                  <a:pt x="2288108" y="2015909"/>
                </a:moveTo>
                <a:lnTo>
                  <a:pt x="2202383" y="2015909"/>
                </a:lnTo>
                <a:lnTo>
                  <a:pt x="2202383" y="2025434"/>
                </a:lnTo>
                <a:lnTo>
                  <a:pt x="2288108" y="2025434"/>
                </a:lnTo>
                <a:lnTo>
                  <a:pt x="2288108" y="2015909"/>
                </a:lnTo>
                <a:close/>
              </a:path>
              <a:path w="4521835" h="2044700">
                <a:moveTo>
                  <a:pt x="2173808" y="2034959"/>
                </a:moveTo>
                <a:lnTo>
                  <a:pt x="2088083" y="2034959"/>
                </a:lnTo>
                <a:lnTo>
                  <a:pt x="2088083" y="2044484"/>
                </a:lnTo>
                <a:lnTo>
                  <a:pt x="2173808" y="2044484"/>
                </a:lnTo>
                <a:lnTo>
                  <a:pt x="2173808" y="2034959"/>
                </a:lnTo>
                <a:close/>
              </a:path>
              <a:path w="4521835" h="2044700">
                <a:moveTo>
                  <a:pt x="2173808" y="2015909"/>
                </a:moveTo>
                <a:lnTo>
                  <a:pt x="2088083" y="2015909"/>
                </a:lnTo>
                <a:lnTo>
                  <a:pt x="2088083" y="2025434"/>
                </a:lnTo>
                <a:lnTo>
                  <a:pt x="2173808" y="2025434"/>
                </a:lnTo>
                <a:lnTo>
                  <a:pt x="2173808" y="2015909"/>
                </a:lnTo>
                <a:close/>
              </a:path>
              <a:path w="4521835" h="2044700">
                <a:moveTo>
                  <a:pt x="2059508" y="2034959"/>
                </a:moveTo>
                <a:lnTo>
                  <a:pt x="1973783" y="2034959"/>
                </a:lnTo>
                <a:lnTo>
                  <a:pt x="1973783" y="2044484"/>
                </a:lnTo>
                <a:lnTo>
                  <a:pt x="2059508" y="2044484"/>
                </a:lnTo>
                <a:lnTo>
                  <a:pt x="2059508" y="2034959"/>
                </a:lnTo>
                <a:close/>
              </a:path>
              <a:path w="4521835" h="2044700">
                <a:moveTo>
                  <a:pt x="2059508" y="2015909"/>
                </a:moveTo>
                <a:lnTo>
                  <a:pt x="1973783" y="2015909"/>
                </a:lnTo>
                <a:lnTo>
                  <a:pt x="1973783" y="2025434"/>
                </a:lnTo>
                <a:lnTo>
                  <a:pt x="2059508" y="2025434"/>
                </a:lnTo>
                <a:lnTo>
                  <a:pt x="2059508" y="2015909"/>
                </a:lnTo>
                <a:close/>
              </a:path>
              <a:path w="4521835" h="2044700">
                <a:moveTo>
                  <a:pt x="1945208" y="2034959"/>
                </a:moveTo>
                <a:lnTo>
                  <a:pt x="1859483" y="2034959"/>
                </a:lnTo>
                <a:lnTo>
                  <a:pt x="1859483" y="2044484"/>
                </a:lnTo>
                <a:lnTo>
                  <a:pt x="1945208" y="2044484"/>
                </a:lnTo>
                <a:lnTo>
                  <a:pt x="1945208" y="2034959"/>
                </a:lnTo>
                <a:close/>
              </a:path>
              <a:path w="4521835" h="2044700">
                <a:moveTo>
                  <a:pt x="1945208" y="2015909"/>
                </a:moveTo>
                <a:lnTo>
                  <a:pt x="1859483" y="2015909"/>
                </a:lnTo>
                <a:lnTo>
                  <a:pt x="1859483" y="2025434"/>
                </a:lnTo>
                <a:lnTo>
                  <a:pt x="1945208" y="2025434"/>
                </a:lnTo>
                <a:lnTo>
                  <a:pt x="1945208" y="2015909"/>
                </a:lnTo>
                <a:close/>
              </a:path>
              <a:path w="4521835" h="2044700">
                <a:moveTo>
                  <a:pt x="1830908" y="2034959"/>
                </a:moveTo>
                <a:lnTo>
                  <a:pt x="1745183" y="2034959"/>
                </a:lnTo>
                <a:lnTo>
                  <a:pt x="1745183" y="2044484"/>
                </a:lnTo>
                <a:lnTo>
                  <a:pt x="1830908" y="2044484"/>
                </a:lnTo>
                <a:lnTo>
                  <a:pt x="1830908" y="2034959"/>
                </a:lnTo>
                <a:close/>
              </a:path>
              <a:path w="4521835" h="2044700">
                <a:moveTo>
                  <a:pt x="1830908" y="2015909"/>
                </a:moveTo>
                <a:lnTo>
                  <a:pt x="1745183" y="2015909"/>
                </a:lnTo>
                <a:lnTo>
                  <a:pt x="1745183" y="2025434"/>
                </a:lnTo>
                <a:lnTo>
                  <a:pt x="1830908" y="2025434"/>
                </a:lnTo>
                <a:lnTo>
                  <a:pt x="1830908" y="2015909"/>
                </a:lnTo>
                <a:close/>
              </a:path>
              <a:path w="4521835" h="2044700">
                <a:moveTo>
                  <a:pt x="1716608" y="2034959"/>
                </a:moveTo>
                <a:lnTo>
                  <a:pt x="1630883" y="2034959"/>
                </a:lnTo>
                <a:lnTo>
                  <a:pt x="1630883" y="2044484"/>
                </a:lnTo>
                <a:lnTo>
                  <a:pt x="1716608" y="2044484"/>
                </a:lnTo>
                <a:lnTo>
                  <a:pt x="1716608" y="2034959"/>
                </a:lnTo>
                <a:close/>
              </a:path>
              <a:path w="4521835" h="2044700">
                <a:moveTo>
                  <a:pt x="1716608" y="2015909"/>
                </a:moveTo>
                <a:lnTo>
                  <a:pt x="1630883" y="2015909"/>
                </a:lnTo>
                <a:lnTo>
                  <a:pt x="1630883" y="2025434"/>
                </a:lnTo>
                <a:lnTo>
                  <a:pt x="1716608" y="2025434"/>
                </a:lnTo>
                <a:lnTo>
                  <a:pt x="1716608" y="2015909"/>
                </a:lnTo>
                <a:close/>
              </a:path>
              <a:path w="4521835" h="2044700">
                <a:moveTo>
                  <a:pt x="1602308" y="2034959"/>
                </a:moveTo>
                <a:lnTo>
                  <a:pt x="1516583" y="2034959"/>
                </a:lnTo>
                <a:lnTo>
                  <a:pt x="1516583" y="2044484"/>
                </a:lnTo>
                <a:lnTo>
                  <a:pt x="1602308" y="2044484"/>
                </a:lnTo>
                <a:lnTo>
                  <a:pt x="1602308" y="2034959"/>
                </a:lnTo>
                <a:close/>
              </a:path>
              <a:path w="4521835" h="2044700">
                <a:moveTo>
                  <a:pt x="1602308" y="2015909"/>
                </a:moveTo>
                <a:lnTo>
                  <a:pt x="1516583" y="2015909"/>
                </a:lnTo>
                <a:lnTo>
                  <a:pt x="1516583" y="2025434"/>
                </a:lnTo>
                <a:lnTo>
                  <a:pt x="1602308" y="2025434"/>
                </a:lnTo>
                <a:lnTo>
                  <a:pt x="1602308" y="2015909"/>
                </a:lnTo>
                <a:close/>
              </a:path>
              <a:path w="4521835" h="2044700">
                <a:moveTo>
                  <a:pt x="1488008" y="2034959"/>
                </a:moveTo>
                <a:lnTo>
                  <a:pt x="1402283" y="2034959"/>
                </a:lnTo>
                <a:lnTo>
                  <a:pt x="1402283" y="2044484"/>
                </a:lnTo>
                <a:lnTo>
                  <a:pt x="1488008" y="2044484"/>
                </a:lnTo>
                <a:lnTo>
                  <a:pt x="1488008" y="2034959"/>
                </a:lnTo>
                <a:close/>
              </a:path>
              <a:path w="4521835" h="2044700">
                <a:moveTo>
                  <a:pt x="1488008" y="2015909"/>
                </a:moveTo>
                <a:lnTo>
                  <a:pt x="1402283" y="2015909"/>
                </a:lnTo>
                <a:lnTo>
                  <a:pt x="1402283" y="2025434"/>
                </a:lnTo>
                <a:lnTo>
                  <a:pt x="1488008" y="2025434"/>
                </a:lnTo>
                <a:lnTo>
                  <a:pt x="1488008" y="2015909"/>
                </a:lnTo>
                <a:close/>
              </a:path>
              <a:path w="4521835" h="2044700">
                <a:moveTo>
                  <a:pt x="1373708" y="2034959"/>
                </a:moveTo>
                <a:lnTo>
                  <a:pt x="1287983" y="2034959"/>
                </a:lnTo>
                <a:lnTo>
                  <a:pt x="1287983" y="2044484"/>
                </a:lnTo>
                <a:lnTo>
                  <a:pt x="1373708" y="2044484"/>
                </a:lnTo>
                <a:lnTo>
                  <a:pt x="1373708" y="2034959"/>
                </a:lnTo>
                <a:close/>
              </a:path>
              <a:path w="4521835" h="2044700">
                <a:moveTo>
                  <a:pt x="1373708" y="2015909"/>
                </a:moveTo>
                <a:lnTo>
                  <a:pt x="1287983" y="2015909"/>
                </a:lnTo>
                <a:lnTo>
                  <a:pt x="1287983" y="2025434"/>
                </a:lnTo>
                <a:lnTo>
                  <a:pt x="1373708" y="2025434"/>
                </a:lnTo>
                <a:lnTo>
                  <a:pt x="1373708" y="2015909"/>
                </a:lnTo>
                <a:close/>
              </a:path>
              <a:path w="4521835" h="2044700">
                <a:moveTo>
                  <a:pt x="1259408" y="2034959"/>
                </a:moveTo>
                <a:lnTo>
                  <a:pt x="1173683" y="2034959"/>
                </a:lnTo>
                <a:lnTo>
                  <a:pt x="1173683" y="2044484"/>
                </a:lnTo>
                <a:lnTo>
                  <a:pt x="1259408" y="2044484"/>
                </a:lnTo>
                <a:lnTo>
                  <a:pt x="1259408" y="2034959"/>
                </a:lnTo>
                <a:close/>
              </a:path>
              <a:path w="4521835" h="2044700">
                <a:moveTo>
                  <a:pt x="1259408" y="2015909"/>
                </a:moveTo>
                <a:lnTo>
                  <a:pt x="1173683" y="2015909"/>
                </a:lnTo>
                <a:lnTo>
                  <a:pt x="1173683" y="2025434"/>
                </a:lnTo>
                <a:lnTo>
                  <a:pt x="1259408" y="2025434"/>
                </a:lnTo>
                <a:lnTo>
                  <a:pt x="1259408" y="2015909"/>
                </a:lnTo>
                <a:close/>
              </a:path>
              <a:path w="4521835" h="2044700">
                <a:moveTo>
                  <a:pt x="1145108" y="2034959"/>
                </a:moveTo>
                <a:lnTo>
                  <a:pt x="1059383" y="2034959"/>
                </a:lnTo>
                <a:lnTo>
                  <a:pt x="1059383" y="2044484"/>
                </a:lnTo>
                <a:lnTo>
                  <a:pt x="1145108" y="2044484"/>
                </a:lnTo>
                <a:lnTo>
                  <a:pt x="1145108" y="2034959"/>
                </a:lnTo>
                <a:close/>
              </a:path>
              <a:path w="4521835" h="2044700">
                <a:moveTo>
                  <a:pt x="1145108" y="2015909"/>
                </a:moveTo>
                <a:lnTo>
                  <a:pt x="1059383" y="2015909"/>
                </a:lnTo>
                <a:lnTo>
                  <a:pt x="1059383" y="2025434"/>
                </a:lnTo>
                <a:lnTo>
                  <a:pt x="1145108" y="2025434"/>
                </a:lnTo>
                <a:lnTo>
                  <a:pt x="1145108" y="2015909"/>
                </a:lnTo>
                <a:close/>
              </a:path>
              <a:path w="4521835" h="2044700">
                <a:moveTo>
                  <a:pt x="1030808" y="2034959"/>
                </a:moveTo>
                <a:lnTo>
                  <a:pt x="945083" y="2034959"/>
                </a:lnTo>
                <a:lnTo>
                  <a:pt x="945083" y="2044484"/>
                </a:lnTo>
                <a:lnTo>
                  <a:pt x="1030808" y="2044484"/>
                </a:lnTo>
                <a:lnTo>
                  <a:pt x="1030808" y="2034959"/>
                </a:lnTo>
                <a:close/>
              </a:path>
              <a:path w="4521835" h="2044700">
                <a:moveTo>
                  <a:pt x="1030808" y="2015909"/>
                </a:moveTo>
                <a:lnTo>
                  <a:pt x="945083" y="2015909"/>
                </a:lnTo>
                <a:lnTo>
                  <a:pt x="945083" y="2025434"/>
                </a:lnTo>
                <a:lnTo>
                  <a:pt x="1030808" y="2025434"/>
                </a:lnTo>
                <a:lnTo>
                  <a:pt x="1030808" y="2015909"/>
                </a:lnTo>
                <a:close/>
              </a:path>
              <a:path w="4521835" h="2044700">
                <a:moveTo>
                  <a:pt x="916508" y="2034959"/>
                </a:moveTo>
                <a:lnTo>
                  <a:pt x="830783" y="2034959"/>
                </a:lnTo>
                <a:lnTo>
                  <a:pt x="830783" y="2044484"/>
                </a:lnTo>
                <a:lnTo>
                  <a:pt x="916508" y="2044484"/>
                </a:lnTo>
                <a:lnTo>
                  <a:pt x="916508" y="2034959"/>
                </a:lnTo>
                <a:close/>
              </a:path>
              <a:path w="4521835" h="2044700">
                <a:moveTo>
                  <a:pt x="916508" y="2015909"/>
                </a:moveTo>
                <a:lnTo>
                  <a:pt x="830783" y="2015909"/>
                </a:lnTo>
                <a:lnTo>
                  <a:pt x="830783" y="2025434"/>
                </a:lnTo>
                <a:lnTo>
                  <a:pt x="916508" y="2025434"/>
                </a:lnTo>
                <a:lnTo>
                  <a:pt x="916508" y="2015909"/>
                </a:lnTo>
                <a:close/>
              </a:path>
              <a:path w="4521835" h="2044700">
                <a:moveTo>
                  <a:pt x="802208" y="2034959"/>
                </a:moveTo>
                <a:lnTo>
                  <a:pt x="716483" y="2034959"/>
                </a:lnTo>
                <a:lnTo>
                  <a:pt x="716483" y="2044484"/>
                </a:lnTo>
                <a:lnTo>
                  <a:pt x="802208" y="2044484"/>
                </a:lnTo>
                <a:lnTo>
                  <a:pt x="802208" y="2034959"/>
                </a:lnTo>
                <a:close/>
              </a:path>
              <a:path w="4521835" h="2044700">
                <a:moveTo>
                  <a:pt x="802208" y="2015909"/>
                </a:moveTo>
                <a:lnTo>
                  <a:pt x="716483" y="2015909"/>
                </a:lnTo>
                <a:lnTo>
                  <a:pt x="716483" y="2025434"/>
                </a:lnTo>
                <a:lnTo>
                  <a:pt x="802208" y="2025434"/>
                </a:lnTo>
                <a:lnTo>
                  <a:pt x="802208" y="2015909"/>
                </a:lnTo>
                <a:close/>
              </a:path>
              <a:path w="4521835" h="2044700">
                <a:moveTo>
                  <a:pt x="687908" y="2034959"/>
                </a:moveTo>
                <a:lnTo>
                  <a:pt x="602183" y="2034959"/>
                </a:lnTo>
                <a:lnTo>
                  <a:pt x="602183" y="2044484"/>
                </a:lnTo>
                <a:lnTo>
                  <a:pt x="687908" y="2044484"/>
                </a:lnTo>
                <a:lnTo>
                  <a:pt x="687908" y="2034959"/>
                </a:lnTo>
                <a:close/>
              </a:path>
              <a:path w="4521835" h="2044700">
                <a:moveTo>
                  <a:pt x="687908" y="2015909"/>
                </a:moveTo>
                <a:lnTo>
                  <a:pt x="602183" y="2015909"/>
                </a:lnTo>
                <a:lnTo>
                  <a:pt x="602183" y="2025434"/>
                </a:lnTo>
                <a:lnTo>
                  <a:pt x="687908" y="2025434"/>
                </a:lnTo>
                <a:lnTo>
                  <a:pt x="687908" y="2015909"/>
                </a:lnTo>
                <a:close/>
              </a:path>
              <a:path w="4521835" h="2044700">
                <a:moveTo>
                  <a:pt x="573608" y="2034959"/>
                </a:moveTo>
                <a:lnTo>
                  <a:pt x="487883" y="2034959"/>
                </a:lnTo>
                <a:lnTo>
                  <a:pt x="487883" y="2044484"/>
                </a:lnTo>
                <a:lnTo>
                  <a:pt x="573608" y="2044484"/>
                </a:lnTo>
                <a:lnTo>
                  <a:pt x="573608" y="2034959"/>
                </a:lnTo>
                <a:close/>
              </a:path>
              <a:path w="4521835" h="2044700">
                <a:moveTo>
                  <a:pt x="573608" y="2015909"/>
                </a:moveTo>
                <a:lnTo>
                  <a:pt x="487883" y="2015909"/>
                </a:lnTo>
                <a:lnTo>
                  <a:pt x="487883" y="2025434"/>
                </a:lnTo>
                <a:lnTo>
                  <a:pt x="573608" y="2025434"/>
                </a:lnTo>
                <a:lnTo>
                  <a:pt x="573608" y="2015909"/>
                </a:lnTo>
                <a:close/>
              </a:path>
              <a:path w="4521835" h="2044700">
                <a:moveTo>
                  <a:pt x="459308" y="2034959"/>
                </a:moveTo>
                <a:lnTo>
                  <a:pt x="373583" y="2034959"/>
                </a:lnTo>
                <a:lnTo>
                  <a:pt x="373583" y="2044484"/>
                </a:lnTo>
                <a:lnTo>
                  <a:pt x="459308" y="2044484"/>
                </a:lnTo>
                <a:lnTo>
                  <a:pt x="459308" y="2034959"/>
                </a:lnTo>
                <a:close/>
              </a:path>
              <a:path w="4521835" h="2044700">
                <a:moveTo>
                  <a:pt x="459308" y="2015909"/>
                </a:moveTo>
                <a:lnTo>
                  <a:pt x="373583" y="2015909"/>
                </a:lnTo>
                <a:lnTo>
                  <a:pt x="373583" y="2025434"/>
                </a:lnTo>
                <a:lnTo>
                  <a:pt x="459308" y="2025434"/>
                </a:lnTo>
                <a:lnTo>
                  <a:pt x="459308" y="2015909"/>
                </a:lnTo>
                <a:close/>
              </a:path>
              <a:path w="4521835" h="2044700">
                <a:moveTo>
                  <a:pt x="345008" y="2034959"/>
                </a:moveTo>
                <a:lnTo>
                  <a:pt x="259232" y="2034959"/>
                </a:lnTo>
                <a:lnTo>
                  <a:pt x="259232" y="2044484"/>
                </a:lnTo>
                <a:lnTo>
                  <a:pt x="345008" y="2044484"/>
                </a:lnTo>
                <a:lnTo>
                  <a:pt x="345008" y="2034959"/>
                </a:lnTo>
                <a:close/>
              </a:path>
              <a:path w="4521835" h="2044700">
                <a:moveTo>
                  <a:pt x="345008" y="2015909"/>
                </a:moveTo>
                <a:lnTo>
                  <a:pt x="259232" y="2015909"/>
                </a:lnTo>
                <a:lnTo>
                  <a:pt x="259232" y="2025434"/>
                </a:lnTo>
                <a:lnTo>
                  <a:pt x="345008" y="2025434"/>
                </a:lnTo>
                <a:lnTo>
                  <a:pt x="345008" y="2015909"/>
                </a:lnTo>
                <a:close/>
              </a:path>
              <a:path w="4521835" h="2044700">
                <a:moveTo>
                  <a:pt x="230657" y="2034959"/>
                </a:moveTo>
                <a:lnTo>
                  <a:pt x="144932" y="2034959"/>
                </a:lnTo>
                <a:lnTo>
                  <a:pt x="144932" y="2044484"/>
                </a:lnTo>
                <a:lnTo>
                  <a:pt x="230657" y="2044484"/>
                </a:lnTo>
                <a:lnTo>
                  <a:pt x="230657" y="2034959"/>
                </a:lnTo>
                <a:close/>
              </a:path>
              <a:path w="4521835" h="2044700">
                <a:moveTo>
                  <a:pt x="230657" y="2015909"/>
                </a:moveTo>
                <a:lnTo>
                  <a:pt x="144932" y="2015909"/>
                </a:lnTo>
                <a:lnTo>
                  <a:pt x="144932" y="2025434"/>
                </a:lnTo>
                <a:lnTo>
                  <a:pt x="230657" y="2025434"/>
                </a:lnTo>
                <a:lnTo>
                  <a:pt x="230657" y="2015909"/>
                </a:lnTo>
                <a:close/>
              </a:path>
              <a:path w="4521835" h="2044700">
                <a:moveTo>
                  <a:pt x="116357" y="2034959"/>
                </a:moveTo>
                <a:lnTo>
                  <a:pt x="30632" y="2034959"/>
                </a:lnTo>
                <a:lnTo>
                  <a:pt x="30632" y="2044484"/>
                </a:lnTo>
                <a:lnTo>
                  <a:pt x="116357" y="2044484"/>
                </a:lnTo>
                <a:lnTo>
                  <a:pt x="116357" y="2034959"/>
                </a:lnTo>
                <a:close/>
              </a:path>
              <a:path w="4521835" h="2044700">
                <a:moveTo>
                  <a:pt x="116357" y="2015909"/>
                </a:moveTo>
                <a:lnTo>
                  <a:pt x="30632" y="2015909"/>
                </a:lnTo>
                <a:lnTo>
                  <a:pt x="30632" y="2025434"/>
                </a:lnTo>
                <a:lnTo>
                  <a:pt x="116357" y="2025434"/>
                </a:lnTo>
                <a:lnTo>
                  <a:pt x="116357" y="201590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03782" y="4462845"/>
            <a:ext cx="4157345" cy="1931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1600"/>
              </a:lnSpc>
              <a:spcBef>
                <a:spcPts val="100"/>
              </a:spcBef>
            </a:pPr>
            <a:r>
              <a:rPr dirty="0" sz="1900" spc="-10">
                <a:solidFill>
                  <a:srgbClr val="514743"/>
                </a:solidFill>
                <a:latin typeface="Calibri"/>
                <a:cs typeface="Calibri"/>
              </a:rPr>
              <a:t>Aslında her </a:t>
            </a:r>
            <a:r>
              <a:rPr dirty="0" sz="1900" spc="-5">
                <a:solidFill>
                  <a:srgbClr val="514743"/>
                </a:solidFill>
                <a:latin typeface="Calibri"/>
                <a:cs typeface="Calibri"/>
              </a:rPr>
              <a:t>gün bir </a:t>
            </a:r>
            <a:r>
              <a:rPr dirty="0" sz="1900" spc="-10">
                <a:solidFill>
                  <a:srgbClr val="514743"/>
                </a:solidFill>
                <a:latin typeface="Calibri"/>
                <a:cs typeface="Calibri"/>
              </a:rPr>
              <a:t>çok sorunla </a:t>
            </a:r>
            <a:r>
              <a:rPr dirty="0" sz="1900" spc="-15">
                <a:solidFill>
                  <a:srgbClr val="514743"/>
                </a:solidFill>
                <a:latin typeface="Calibri"/>
                <a:cs typeface="Calibri"/>
              </a:rPr>
              <a:t>karşılaşırız.  </a:t>
            </a:r>
            <a:r>
              <a:rPr dirty="0" sz="1900" spc="-5">
                <a:solidFill>
                  <a:srgbClr val="514743"/>
                </a:solidFill>
                <a:latin typeface="Calibri"/>
                <a:cs typeface="Calibri"/>
              </a:rPr>
              <a:t>Bir ürün </a:t>
            </a:r>
            <a:r>
              <a:rPr dirty="0" sz="1900" spc="-10">
                <a:solidFill>
                  <a:srgbClr val="514743"/>
                </a:solidFill>
                <a:latin typeface="Calibri"/>
                <a:cs typeface="Calibri"/>
              </a:rPr>
              <a:t>tasarlamak </a:t>
            </a:r>
            <a:r>
              <a:rPr dirty="0" sz="1900" spc="-5">
                <a:solidFill>
                  <a:srgbClr val="514743"/>
                </a:solidFill>
                <a:latin typeface="Calibri"/>
                <a:cs typeface="Calibri"/>
              </a:rPr>
              <a:t>için atmamız </a:t>
            </a:r>
            <a:r>
              <a:rPr dirty="0" sz="1900" spc="-20">
                <a:solidFill>
                  <a:srgbClr val="514743"/>
                </a:solidFill>
                <a:latin typeface="Calibri"/>
                <a:cs typeface="Calibri"/>
              </a:rPr>
              <a:t>gereken  </a:t>
            </a:r>
            <a:r>
              <a:rPr dirty="0" sz="1900" spc="-5">
                <a:solidFill>
                  <a:srgbClr val="514743"/>
                </a:solidFill>
                <a:latin typeface="Calibri"/>
                <a:cs typeface="Calibri"/>
              </a:rPr>
              <a:t>ilk </a:t>
            </a:r>
            <a:r>
              <a:rPr dirty="0" sz="1900" spc="-10">
                <a:solidFill>
                  <a:srgbClr val="514743"/>
                </a:solidFill>
                <a:latin typeface="Calibri"/>
                <a:cs typeface="Calibri"/>
              </a:rPr>
              <a:t>adım, dikkatli </a:t>
            </a:r>
            <a:r>
              <a:rPr dirty="0" sz="1900" spc="-5">
                <a:solidFill>
                  <a:srgbClr val="514743"/>
                </a:solidFill>
                <a:latin typeface="Calibri"/>
                <a:cs typeface="Calibri"/>
              </a:rPr>
              <a:t>olmak </a:t>
            </a:r>
            <a:r>
              <a:rPr dirty="0" sz="1900" spc="-20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1900" spc="-15">
                <a:solidFill>
                  <a:srgbClr val="514743"/>
                </a:solidFill>
                <a:latin typeface="Calibri"/>
                <a:cs typeface="Calibri"/>
              </a:rPr>
              <a:t>karşılaştığımız  </a:t>
            </a:r>
            <a:r>
              <a:rPr dirty="0" sz="1900" spc="-10">
                <a:solidFill>
                  <a:srgbClr val="514743"/>
                </a:solidFill>
                <a:latin typeface="Calibri"/>
                <a:cs typeface="Calibri"/>
              </a:rPr>
              <a:t>yada </a:t>
            </a:r>
            <a:r>
              <a:rPr dirty="0" sz="1900" spc="-5">
                <a:solidFill>
                  <a:srgbClr val="514743"/>
                </a:solidFill>
                <a:latin typeface="Calibri"/>
                <a:cs typeface="Calibri"/>
              </a:rPr>
              <a:t>bir </a:t>
            </a:r>
            <a:r>
              <a:rPr dirty="0" sz="1900" spc="-10">
                <a:solidFill>
                  <a:srgbClr val="514743"/>
                </a:solidFill>
                <a:latin typeface="Calibri"/>
                <a:cs typeface="Calibri"/>
              </a:rPr>
              <a:t>başkasının </a:t>
            </a:r>
            <a:r>
              <a:rPr dirty="0" sz="1900" spc="-15">
                <a:solidFill>
                  <a:srgbClr val="514743"/>
                </a:solidFill>
                <a:latin typeface="Calibri"/>
                <a:cs typeface="Calibri"/>
              </a:rPr>
              <a:t>karşılaştığı </a:t>
            </a:r>
            <a:r>
              <a:rPr dirty="0" sz="1900" spc="-10">
                <a:solidFill>
                  <a:srgbClr val="514743"/>
                </a:solidFill>
                <a:latin typeface="Calibri"/>
                <a:cs typeface="Calibri"/>
              </a:rPr>
              <a:t>sorunları  </a:t>
            </a:r>
            <a:r>
              <a:rPr dirty="0" sz="1900" spc="-25">
                <a:solidFill>
                  <a:srgbClr val="514743"/>
                </a:solidFill>
                <a:latin typeface="Calibri"/>
                <a:cs typeface="Calibri"/>
              </a:rPr>
              <a:t>listelemektir.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20674" y="4455528"/>
            <a:ext cx="450989" cy="6163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995552"/>
            <a:ext cx="1609725" cy="15314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279736" y="2945868"/>
            <a:ext cx="1004857" cy="10370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406290" y="12465"/>
            <a:ext cx="1776125" cy="11721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49371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Özgün Ürünümü</a:t>
            </a:r>
            <a:r>
              <a:rPr dirty="0" spc="25"/>
              <a:t> </a:t>
            </a:r>
            <a:r>
              <a:rPr dirty="0" spc="-30"/>
              <a:t>Tasarl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yorum</a:t>
            </a:r>
          </a:p>
        </p:txBody>
      </p:sp>
      <p:sp>
        <p:nvSpPr>
          <p:cNvPr id="3" name="object 3"/>
          <p:cNvSpPr/>
          <p:nvPr/>
        </p:nvSpPr>
        <p:spPr>
          <a:xfrm>
            <a:off x="879716" y="3160776"/>
            <a:ext cx="164592" cy="169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9716" y="4565269"/>
            <a:ext cx="164592" cy="169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9716" y="1752980"/>
            <a:ext cx="164592" cy="169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53769" y="1599643"/>
            <a:ext cx="4388485" cy="3905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2900"/>
              </a:lnSpc>
              <a:spcBef>
                <a:spcPts val="95"/>
              </a:spcBef>
            </a:pPr>
            <a:r>
              <a:rPr dirty="0" sz="1900" spc="-5">
                <a:solidFill>
                  <a:srgbClr val="514743"/>
                </a:solidFill>
                <a:latin typeface="Calibri"/>
                <a:cs typeface="Calibri"/>
              </a:rPr>
              <a:t>Bir </a:t>
            </a:r>
            <a:r>
              <a:rPr dirty="0" sz="1900" spc="-15">
                <a:solidFill>
                  <a:srgbClr val="514743"/>
                </a:solidFill>
                <a:latin typeface="Calibri"/>
                <a:cs typeface="Calibri"/>
              </a:rPr>
              <a:t>problemin </a:t>
            </a:r>
            <a:r>
              <a:rPr dirty="0" sz="1900" spc="-10">
                <a:solidFill>
                  <a:srgbClr val="514743"/>
                </a:solidFill>
                <a:latin typeface="Calibri"/>
                <a:cs typeface="Calibri"/>
              </a:rPr>
              <a:t>(sorunun) birden </a:t>
            </a:r>
            <a:r>
              <a:rPr dirty="0" sz="1900" spc="-15">
                <a:solidFill>
                  <a:srgbClr val="514743"/>
                </a:solidFill>
                <a:latin typeface="Calibri"/>
                <a:cs typeface="Calibri"/>
              </a:rPr>
              <a:t>fazla çözümü  </a:t>
            </a:r>
            <a:r>
              <a:rPr dirty="0" sz="1900" spc="-40">
                <a:solidFill>
                  <a:srgbClr val="514743"/>
                </a:solidFill>
                <a:latin typeface="Calibri"/>
                <a:cs typeface="Calibri"/>
              </a:rPr>
              <a:t>vardır. </a:t>
            </a:r>
            <a:r>
              <a:rPr dirty="0" sz="1900" spc="-10">
                <a:solidFill>
                  <a:srgbClr val="514743"/>
                </a:solidFill>
                <a:latin typeface="Calibri"/>
                <a:cs typeface="Calibri"/>
              </a:rPr>
              <a:t>Önemli olan hangi </a:t>
            </a:r>
            <a:r>
              <a:rPr dirty="0" sz="1900" spc="-15">
                <a:solidFill>
                  <a:srgbClr val="514743"/>
                </a:solidFill>
                <a:latin typeface="Calibri"/>
                <a:cs typeface="Calibri"/>
              </a:rPr>
              <a:t>çözüm </a:t>
            </a:r>
            <a:r>
              <a:rPr dirty="0" sz="1900" spc="-10">
                <a:solidFill>
                  <a:srgbClr val="514743"/>
                </a:solidFill>
                <a:latin typeface="Calibri"/>
                <a:cs typeface="Calibri"/>
              </a:rPr>
              <a:t>önerisinin  bizi </a:t>
            </a:r>
            <a:r>
              <a:rPr dirty="0" sz="1900" spc="-25">
                <a:solidFill>
                  <a:srgbClr val="514743"/>
                </a:solidFill>
                <a:latin typeface="Calibri"/>
                <a:cs typeface="Calibri"/>
              </a:rPr>
              <a:t>kolayca </a:t>
            </a:r>
            <a:r>
              <a:rPr dirty="0" sz="1900" spc="-15">
                <a:solidFill>
                  <a:srgbClr val="514743"/>
                </a:solidFill>
                <a:latin typeface="Calibri"/>
                <a:cs typeface="Calibri"/>
              </a:rPr>
              <a:t>çözüme</a:t>
            </a:r>
            <a:r>
              <a:rPr dirty="0" sz="1900" spc="4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900" spc="-25">
                <a:solidFill>
                  <a:srgbClr val="514743"/>
                </a:solidFill>
                <a:latin typeface="Calibri"/>
                <a:cs typeface="Calibri"/>
              </a:rPr>
              <a:t>ulaştıracağıdır.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449580">
              <a:lnSpc>
                <a:spcPct val="122900"/>
              </a:lnSpc>
              <a:spcBef>
                <a:spcPts val="5"/>
              </a:spcBef>
            </a:pPr>
            <a:r>
              <a:rPr dirty="0" sz="1900" spc="-15">
                <a:solidFill>
                  <a:srgbClr val="514743"/>
                </a:solidFill>
                <a:latin typeface="Calibri"/>
                <a:cs typeface="Calibri"/>
              </a:rPr>
              <a:t>Ayrıca </a:t>
            </a:r>
            <a:r>
              <a:rPr dirty="0" sz="1900" spc="-5">
                <a:solidFill>
                  <a:srgbClr val="514743"/>
                </a:solidFill>
                <a:latin typeface="Calibri"/>
                <a:cs typeface="Calibri"/>
              </a:rPr>
              <a:t>günlük </a:t>
            </a:r>
            <a:r>
              <a:rPr dirty="0" sz="1900" spc="-20">
                <a:solidFill>
                  <a:srgbClr val="514743"/>
                </a:solidFill>
                <a:latin typeface="Calibri"/>
                <a:cs typeface="Calibri"/>
              </a:rPr>
              <a:t>hayatta </a:t>
            </a:r>
            <a:r>
              <a:rPr dirty="0" sz="1900" spc="-10">
                <a:solidFill>
                  <a:srgbClr val="514743"/>
                </a:solidFill>
                <a:latin typeface="Calibri"/>
                <a:cs typeface="Calibri"/>
              </a:rPr>
              <a:t>değiştirmek </a:t>
            </a:r>
            <a:r>
              <a:rPr dirty="0" sz="1900" spc="-15">
                <a:solidFill>
                  <a:srgbClr val="514743"/>
                </a:solidFill>
                <a:latin typeface="Calibri"/>
                <a:cs typeface="Calibri"/>
              </a:rPr>
              <a:t>yada  </a:t>
            </a:r>
            <a:r>
              <a:rPr dirty="0" sz="1900" spc="-10">
                <a:solidFill>
                  <a:srgbClr val="514743"/>
                </a:solidFill>
                <a:latin typeface="Calibri"/>
                <a:cs typeface="Calibri"/>
              </a:rPr>
              <a:t>geliştirmek istediğimiz tasarımları </a:t>
            </a:r>
            <a:r>
              <a:rPr dirty="0" sz="1900" spc="-5">
                <a:solidFill>
                  <a:srgbClr val="514743"/>
                </a:solidFill>
                <a:latin typeface="Calibri"/>
                <a:cs typeface="Calibri"/>
              </a:rPr>
              <a:t>da ele  alabiliriz.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268605">
              <a:lnSpc>
                <a:spcPct val="122900"/>
              </a:lnSpc>
            </a:pPr>
            <a:r>
              <a:rPr dirty="0" sz="1900" spc="-10">
                <a:solidFill>
                  <a:srgbClr val="514743"/>
                </a:solidFill>
                <a:latin typeface="Calibri"/>
                <a:cs typeface="Calibri"/>
              </a:rPr>
              <a:t>Örneğin; gemi yada yatları inceleyerek,  değiştirip, </a:t>
            </a:r>
            <a:r>
              <a:rPr dirty="0" sz="1900" spc="-15">
                <a:solidFill>
                  <a:srgbClr val="514743"/>
                </a:solidFill>
                <a:latin typeface="Calibri"/>
                <a:cs typeface="Calibri"/>
              </a:rPr>
              <a:t>geliştirerek </a:t>
            </a:r>
            <a:r>
              <a:rPr dirty="0" sz="1900" spc="-10">
                <a:solidFill>
                  <a:srgbClr val="514743"/>
                </a:solidFill>
                <a:latin typeface="Calibri"/>
                <a:cs typeface="Calibri"/>
              </a:rPr>
              <a:t>çok </a:t>
            </a:r>
            <a:r>
              <a:rPr dirty="0" sz="1900" spc="-15">
                <a:solidFill>
                  <a:srgbClr val="514743"/>
                </a:solidFill>
                <a:latin typeface="Calibri"/>
                <a:cs typeface="Calibri"/>
              </a:rPr>
              <a:t>farklı </a:t>
            </a:r>
            <a:r>
              <a:rPr dirty="0" sz="1900" spc="-10">
                <a:solidFill>
                  <a:srgbClr val="514743"/>
                </a:solidFill>
                <a:latin typeface="Calibri"/>
                <a:cs typeface="Calibri"/>
              </a:rPr>
              <a:t>deniz üstü  yaşam mekanları</a:t>
            </a:r>
            <a:r>
              <a:rPr dirty="0" sz="190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514743"/>
                </a:solidFill>
                <a:latin typeface="Calibri"/>
                <a:cs typeface="Calibri"/>
              </a:rPr>
              <a:t>tasarlayabiliriz.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93308" y="1789391"/>
            <a:ext cx="5306187" cy="38940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406290" y="12465"/>
            <a:ext cx="1776125" cy="11721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49371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Özgün Ürünümü</a:t>
            </a:r>
            <a:r>
              <a:rPr dirty="0" spc="25"/>
              <a:t> </a:t>
            </a:r>
            <a:r>
              <a:rPr dirty="0" spc="-30"/>
              <a:t>Tasarl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yorum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0" y="1667217"/>
            <a:ext cx="7350252" cy="4134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406290" y="12465"/>
            <a:ext cx="1776125" cy="1172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0" y="663955"/>
            <a:ext cx="49371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514743"/>
                </a:solidFill>
                <a:latin typeface="Plantagenet Cherokee"/>
                <a:cs typeface="Plantagenet Cherokee"/>
              </a:rPr>
              <a:t>Özgün Ürünümü</a:t>
            </a:r>
            <a:r>
              <a:rPr dirty="0" sz="2800" spc="25">
                <a:solidFill>
                  <a:srgbClr val="514743"/>
                </a:solidFill>
                <a:latin typeface="Plantagenet Cherokee"/>
                <a:cs typeface="Plantagenet Cherokee"/>
              </a:rPr>
              <a:t> </a:t>
            </a:r>
            <a:r>
              <a:rPr dirty="0" sz="2800" spc="-30">
                <a:solidFill>
                  <a:srgbClr val="514743"/>
                </a:solidFill>
                <a:latin typeface="Plantagenet Cherokee"/>
                <a:cs typeface="Plantagenet Cherokee"/>
              </a:rPr>
              <a:t>Tasarl</a:t>
            </a:r>
            <a:r>
              <a:rPr dirty="0" sz="2800" spc="-30">
                <a:solidFill>
                  <a:srgbClr val="514743"/>
                </a:solidFill>
                <a:latin typeface="Times New Roman"/>
                <a:cs typeface="Times New Roman"/>
              </a:rPr>
              <a:t>ı</a:t>
            </a:r>
            <a:r>
              <a:rPr dirty="0" sz="2800" spc="-30">
                <a:solidFill>
                  <a:srgbClr val="514743"/>
                </a:solidFill>
                <a:latin typeface="Plantagenet Cherokee"/>
                <a:cs typeface="Plantagenet Cherokee"/>
              </a:rPr>
              <a:t>yorum</a:t>
            </a:r>
            <a:endParaRPr sz="2800">
              <a:latin typeface="Plantagenet Cherokee"/>
              <a:cs typeface="Plantagenet Cheroke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68440" y="1837944"/>
            <a:ext cx="4867656" cy="4227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63384" y="2033689"/>
            <a:ext cx="4280408" cy="3638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3497" y="2363342"/>
            <a:ext cx="178307" cy="178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37513" y="2222347"/>
            <a:ext cx="4372610" cy="10922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90"/>
              </a:spcBef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İşimize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yaramayan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kullanımı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tamamlanmış  ürünleri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başka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tasarımlarda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hayata 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döndürerek,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müthiş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tasarımlar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yapabiliriz.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42616" y="3860291"/>
            <a:ext cx="2109216" cy="2650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34132" y="4051744"/>
            <a:ext cx="1725802" cy="22665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406290" y="12465"/>
            <a:ext cx="1776125" cy="11721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49371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Özgün Ürünümü</a:t>
            </a:r>
            <a:r>
              <a:rPr dirty="0" spc="25"/>
              <a:t> </a:t>
            </a:r>
            <a:r>
              <a:rPr dirty="0" spc="-30"/>
              <a:t>Tasarl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yorum</a:t>
            </a:r>
          </a:p>
        </p:txBody>
      </p:sp>
      <p:sp>
        <p:nvSpPr>
          <p:cNvPr id="3" name="object 3"/>
          <p:cNvSpPr/>
          <p:nvPr/>
        </p:nvSpPr>
        <p:spPr>
          <a:xfrm>
            <a:off x="6681216" y="1630679"/>
            <a:ext cx="5035296" cy="4956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31380" y="2447544"/>
            <a:ext cx="3803903" cy="3689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1889" y="1655317"/>
            <a:ext cx="4934585" cy="48558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31889" y="1655317"/>
            <a:ext cx="4934585" cy="4855845"/>
          </a:xfrm>
          <a:custGeom>
            <a:avLst/>
            <a:gdLst/>
            <a:ahLst/>
            <a:cxnLst/>
            <a:rect l="l" t="t" r="r" b="b"/>
            <a:pathLst>
              <a:path w="4934584" h="4855845">
                <a:moveTo>
                  <a:pt x="606932" y="4248873"/>
                </a:moveTo>
                <a:lnTo>
                  <a:pt x="606932" y="303530"/>
                </a:lnTo>
                <a:lnTo>
                  <a:pt x="610905" y="254294"/>
                </a:lnTo>
                <a:lnTo>
                  <a:pt x="622406" y="207589"/>
                </a:lnTo>
                <a:lnTo>
                  <a:pt x="640811" y="164038"/>
                </a:lnTo>
                <a:lnTo>
                  <a:pt x="665495" y="124266"/>
                </a:lnTo>
                <a:lnTo>
                  <a:pt x="695832" y="88900"/>
                </a:lnTo>
                <a:lnTo>
                  <a:pt x="731199" y="58562"/>
                </a:lnTo>
                <a:lnTo>
                  <a:pt x="770971" y="33878"/>
                </a:lnTo>
                <a:lnTo>
                  <a:pt x="814522" y="15473"/>
                </a:lnTo>
                <a:lnTo>
                  <a:pt x="861227" y="3972"/>
                </a:lnTo>
                <a:lnTo>
                  <a:pt x="910462" y="0"/>
                </a:lnTo>
                <a:lnTo>
                  <a:pt x="4631055" y="0"/>
                </a:lnTo>
                <a:lnTo>
                  <a:pt x="4680290" y="3972"/>
                </a:lnTo>
                <a:lnTo>
                  <a:pt x="4726995" y="15473"/>
                </a:lnTo>
                <a:lnTo>
                  <a:pt x="4770546" y="33878"/>
                </a:lnTo>
                <a:lnTo>
                  <a:pt x="4810318" y="58562"/>
                </a:lnTo>
                <a:lnTo>
                  <a:pt x="4845684" y="88900"/>
                </a:lnTo>
                <a:lnTo>
                  <a:pt x="4876022" y="124266"/>
                </a:lnTo>
                <a:lnTo>
                  <a:pt x="4900706" y="164038"/>
                </a:lnTo>
                <a:lnTo>
                  <a:pt x="4919111" y="207589"/>
                </a:lnTo>
                <a:lnTo>
                  <a:pt x="4930612" y="254294"/>
                </a:lnTo>
                <a:lnTo>
                  <a:pt x="4934584" y="303530"/>
                </a:lnTo>
                <a:lnTo>
                  <a:pt x="4930612" y="352765"/>
                </a:lnTo>
                <a:lnTo>
                  <a:pt x="4919111" y="399470"/>
                </a:lnTo>
                <a:lnTo>
                  <a:pt x="4900706" y="443021"/>
                </a:lnTo>
                <a:lnTo>
                  <a:pt x="4876022" y="482793"/>
                </a:lnTo>
                <a:lnTo>
                  <a:pt x="4845684" y="518160"/>
                </a:lnTo>
                <a:lnTo>
                  <a:pt x="4810318" y="548497"/>
                </a:lnTo>
                <a:lnTo>
                  <a:pt x="4770546" y="573181"/>
                </a:lnTo>
                <a:lnTo>
                  <a:pt x="4726995" y="591586"/>
                </a:lnTo>
                <a:lnTo>
                  <a:pt x="4680290" y="603087"/>
                </a:lnTo>
                <a:lnTo>
                  <a:pt x="4631055" y="607060"/>
                </a:lnTo>
                <a:lnTo>
                  <a:pt x="4327652" y="607060"/>
                </a:lnTo>
                <a:lnTo>
                  <a:pt x="4327652" y="4552353"/>
                </a:lnTo>
                <a:lnTo>
                  <a:pt x="4323679" y="4601581"/>
                </a:lnTo>
                <a:lnTo>
                  <a:pt x="4312178" y="4648280"/>
                </a:lnTo>
                <a:lnTo>
                  <a:pt x="4293773" y="4691825"/>
                </a:lnTo>
                <a:lnTo>
                  <a:pt x="4269089" y="4731591"/>
                </a:lnTo>
                <a:lnTo>
                  <a:pt x="4238752" y="4766954"/>
                </a:lnTo>
                <a:lnTo>
                  <a:pt x="4203385" y="4797288"/>
                </a:lnTo>
                <a:lnTo>
                  <a:pt x="4163613" y="4821969"/>
                </a:lnTo>
                <a:lnTo>
                  <a:pt x="4120062" y="4840372"/>
                </a:lnTo>
                <a:lnTo>
                  <a:pt x="4073357" y="4851872"/>
                </a:lnTo>
                <a:lnTo>
                  <a:pt x="4024121" y="4855845"/>
                </a:lnTo>
                <a:lnTo>
                  <a:pt x="303529" y="4855845"/>
                </a:lnTo>
                <a:lnTo>
                  <a:pt x="254294" y="4851872"/>
                </a:lnTo>
                <a:lnTo>
                  <a:pt x="207589" y="4840372"/>
                </a:lnTo>
                <a:lnTo>
                  <a:pt x="164038" y="4821969"/>
                </a:lnTo>
                <a:lnTo>
                  <a:pt x="124266" y="4797288"/>
                </a:lnTo>
                <a:lnTo>
                  <a:pt x="88899" y="4766954"/>
                </a:lnTo>
                <a:lnTo>
                  <a:pt x="58562" y="4731591"/>
                </a:lnTo>
                <a:lnTo>
                  <a:pt x="33878" y="4691825"/>
                </a:lnTo>
                <a:lnTo>
                  <a:pt x="15473" y="4648280"/>
                </a:lnTo>
                <a:lnTo>
                  <a:pt x="3972" y="4601581"/>
                </a:lnTo>
                <a:lnTo>
                  <a:pt x="0" y="4552353"/>
                </a:lnTo>
                <a:lnTo>
                  <a:pt x="3972" y="4503125"/>
                </a:lnTo>
                <a:lnTo>
                  <a:pt x="15473" y="4456427"/>
                </a:lnTo>
                <a:lnTo>
                  <a:pt x="33878" y="4412883"/>
                </a:lnTo>
                <a:lnTo>
                  <a:pt x="58562" y="4373118"/>
                </a:lnTo>
                <a:lnTo>
                  <a:pt x="88899" y="4337758"/>
                </a:lnTo>
                <a:lnTo>
                  <a:pt x="124266" y="4307425"/>
                </a:lnTo>
                <a:lnTo>
                  <a:pt x="164038" y="4282746"/>
                </a:lnTo>
                <a:lnTo>
                  <a:pt x="207589" y="4264344"/>
                </a:lnTo>
                <a:lnTo>
                  <a:pt x="254294" y="4252845"/>
                </a:lnTo>
                <a:lnTo>
                  <a:pt x="303529" y="4248873"/>
                </a:lnTo>
                <a:lnTo>
                  <a:pt x="606932" y="4248873"/>
                </a:lnTo>
                <a:close/>
              </a:path>
            </a:pathLst>
          </a:custGeom>
          <a:ln w="6350">
            <a:solidFill>
              <a:srgbClr val="A39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90586" y="1655317"/>
            <a:ext cx="455295" cy="607060"/>
          </a:xfrm>
          <a:custGeom>
            <a:avLst/>
            <a:gdLst/>
            <a:ahLst/>
            <a:cxnLst/>
            <a:rect l="l" t="t" r="r" b="b"/>
            <a:pathLst>
              <a:path w="455295" h="607060">
                <a:moveTo>
                  <a:pt x="151764" y="0"/>
                </a:moveTo>
                <a:lnTo>
                  <a:pt x="201000" y="3972"/>
                </a:lnTo>
                <a:lnTo>
                  <a:pt x="247705" y="15473"/>
                </a:lnTo>
                <a:lnTo>
                  <a:pt x="291256" y="33878"/>
                </a:lnTo>
                <a:lnTo>
                  <a:pt x="331028" y="58562"/>
                </a:lnTo>
                <a:lnTo>
                  <a:pt x="366394" y="88900"/>
                </a:lnTo>
                <a:lnTo>
                  <a:pt x="396732" y="124266"/>
                </a:lnTo>
                <a:lnTo>
                  <a:pt x="421416" y="164038"/>
                </a:lnTo>
                <a:lnTo>
                  <a:pt x="439821" y="207589"/>
                </a:lnTo>
                <a:lnTo>
                  <a:pt x="451322" y="254294"/>
                </a:lnTo>
                <a:lnTo>
                  <a:pt x="455294" y="303530"/>
                </a:lnTo>
                <a:lnTo>
                  <a:pt x="451322" y="352765"/>
                </a:lnTo>
                <a:lnTo>
                  <a:pt x="439821" y="399470"/>
                </a:lnTo>
                <a:lnTo>
                  <a:pt x="421416" y="443021"/>
                </a:lnTo>
                <a:lnTo>
                  <a:pt x="396732" y="482793"/>
                </a:lnTo>
                <a:lnTo>
                  <a:pt x="366394" y="518160"/>
                </a:lnTo>
                <a:lnTo>
                  <a:pt x="331028" y="548497"/>
                </a:lnTo>
                <a:lnTo>
                  <a:pt x="291256" y="573181"/>
                </a:lnTo>
                <a:lnTo>
                  <a:pt x="247705" y="591586"/>
                </a:lnTo>
                <a:lnTo>
                  <a:pt x="201000" y="603087"/>
                </a:lnTo>
                <a:lnTo>
                  <a:pt x="151764" y="607060"/>
                </a:lnTo>
                <a:lnTo>
                  <a:pt x="103794" y="599323"/>
                </a:lnTo>
                <a:lnTo>
                  <a:pt x="62133" y="577778"/>
                </a:lnTo>
                <a:lnTo>
                  <a:pt x="29281" y="544926"/>
                </a:lnTo>
                <a:lnTo>
                  <a:pt x="7736" y="503265"/>
                </a:lnTo>
                <a:lnTo>
                  <a:pt x="0" y="455295"/>
                </a:lnTo>
                <a:lnTo>
                  <a:pt x="7736" y="407324"/>
                </a:lnTo>
                <a:lnTo>
                  <a:pt x="29281" y="365663"/>
                </a:lnTo>
                <a:lnTo>
                  <a:pt x="62133" y="332811"/>
                </a:lnTo>
                <a:lnTo>
                  <a:pt x="103794" y="311266"/>
                </a:lnTo>
                <a:lnTo>
                  <a:pt x="151764" y="303530"/>
                </a:lnTo>
                <a:lnTo>
                  <a:pt x="455294" y="303530"/>
                </a:lnTo>
              </a:path>
            </a:pathLst>
          </a:custGeom>
          <a:ln w="6350">
            <a:solidFill>
              <a:srgbClr val="A39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42352" y="2262377"/>
            <a:ext cx="3417570" cy="0"/>
          </a:xfrm>
          <a:custGeom>
            <a:avLst/>
            <a:gdLst/>
            <a:ahLst/>
            <a:cxnLst/>
            <a:rect l="l" t="t" r="r" b="b"/>
            <a:pathLst>
              <a:path w="3417570" h="0">
                <a:moveTo>
                  <a:pt x="341718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A39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035418" y="5904191"/>
            <a:ext cx="303530" cy="303530"/>
          </a:xfrm>
          <a:custGeom>
            <a:avLst/>
            <a:gdLst/>
            <a:ahLst/>
            <a:cxnLst/>
            <a:rect l="l" t="t" r="r" b="b"/>
            <a:pathLst>
              <a:path w="303529" h="303529">
                <a:moveTo>
                  <a:pt x="0" y="0"/>
                </a:moveTo>
                <a:lnTo>
                  <a:pt x="47908" y="7735"/>
                </a:lnTo>
                <a:lnTo>
                  <a:pt x="89531" y="29275"/>
                </a:lnTo>
                <a:lnTo>
                  <a:pt x="122365" y="62122"/>
                </a:lnTo>
                <a:lnTo>
                  <a:pt x="143902" y="103776"/>
                </a:lnTo>
                <a:lnTo>
                  <a:pt x="151637" y="151739"/>
                </a:lnTo>
                <a:lnTo>
                  <a:pt x="143902" y="199702"/>
                </a:lnTo>
                <a:lnTo>
                  <a:pt x="122365" y="241356"/>
                </a:lnTo>
                <a:lnTo>
                  <a:pt x="89531" y="274203"/>
                </a:lnTo>
                <a:lnTo>
                  <a:pt x="47908" y="295743"/>
                </a:lnTo>
                <a:lnTo>
                  <a:pt x="0" y="303479"/>
                </a:lnTo>
                <a:lnTo>
                  <a:pt x="303402" y="303479"/>
                </a:lnTo>
              </a:path>
            </a:pathLst>
          </a:custGeom>
          <a:ln w="6350">
            <a:solidFill>
              <a:srgbClr val="A39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035418" y="5904191"/>
            <a:ext cx="303530" cy="607060"/>
          </a:xfrm>
          <a:custGeom>
            <a:avLst/>
            <a:gdLst/>
            <a:ahLst/>
            <a:cxnLst/>
            <a:rect l="l" t="t" r="r" b="b"/>
            <a:pathLst>
              <a:path w="303529" h="607059">
                <a:moveTo>
                  <a:pt x="0" y="606971"/>
                </a:moveTo>
                <a:lnTo>
                  <a:pt x="49200" y="602998"/>
                </a:lnTo>
                <a:lnTo>
                  <a:pt x="95878" y="591498"/>
                </a:lnTo>
                <a:lnTo>
                  <a:pt x="139408" y="573096"/>
                </a:lnTo>
                <a:lnTo>
                  <a:pt x="179163" y="548414"/>
                </a:lnTo>
                <a:lnTo>
                  <a:pt x="214518" y="518080"/>
                </a:lnTo>
                <a:lnTo>
                  <a:pt x="244848" y="482717"/>
                </a:lnTo>
                <a:lnTo>
                  <a:pt x="269527" y="442951"/>
                </a:lnTo>
                <a:lnTo>
                  <a:pt x="287930" y="399406"/>
                </a:lnTo>
                <a:lnTo>
                  <a:pt x="299430" y="352707"/>
                </a:lnTo>
                <a:lnTo>
                  <a:pt x="303402" y="303479"/>
                </a:lnTo>
                <a:lnTo>
                  <a:pt x="303402" y="0"/>
                </a:lnTo>
              </a:path>
            </a:pathLst>
          </a:custGeom>
          <a:ln w="6350">
            <a:solidFill>
              <a:srgbClr val="A39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418578" y="2517139"/>
            <a:ext cx="3373120" cy="33934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858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Araştırma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sırasında;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Doğru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veri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kaynakları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110"/>
              </a:spcBef>
            </a:pP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kullanılmalı,</a:t>
            </a:r>
            <a:endParaRPr sz="2000">
              <a:latin typeface="Calibri"/>
              <a:cs typeface="Calibri"/>
            </a:endParaRPr>
          </a:p>
          <a:p>
            <a:pPr algn="just" marL="299085" marR="5080" indent="-286385">
              <a:lnSpc>
                <a:spcPct val="104299"/>
              </a:lnSpc>
              <a:spcBef>
                <a:spcPts val="1190"/>
              </a:spcBef>
              <a:buFont typeface="Arial"/>
              <a:buChar char="•"/>
              <a:tabLst>
                <a:tab pos="299720" algn="l"/>
              </a:tabLst>
            </a:pP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Benzer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örnekler 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araştırılarak 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problemin çözümüne yönelik 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mevcut çözümler</a:t>
            </a:r>
            <a:r>
              <a:rPr dirty="0" sz="2000" spc="-2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tartışılmalı,</a:t>
            </a:r>
            <a:endParaRPr sz="2000">
              <a:latin typeface="Calibri"/>
              <a:cs typeface="Calibri"/>
            </a:endParaRPr>
          </a:p>
          <a:p>
            <a:pPr marL="299085" marR="170815" indent="-286385">
              <a:lnSpc>
                <a:spcPct val="104200"/>
              </a:lnSpc>
              <a:spcBef>
                <a:spcPts val="11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Bu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araştırmalar</a:t>
            </a:r>
            <a:r>
              <a:rPr dirty="0" sz="2000" spc="-6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neticesinde 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özgün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bir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tasarım fikri  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geliştirilmelidir.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5896" y="1671904"/>
            <a:ext cx="5808980" cy="46247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30" b="1">
                <a:solidFill>
                  <a:srgbClr val="514743"/>
                </a:solidFill>
                <a:latin typeface="Calibri"/>
                <a:cs typeface="Calibri"/>
              </a:rPr>
              <a:t>Tasarım </a:t>
            </a:r>
            <a:r>
              <a:rPr dirty="0" sz="2200" spc="-10" b="1">
                <a:solidFill>
                  <a:srgbClr val="514743"/>
                </a:solidFill>
                <a:latin typeface="Calibri"/>
                <a:cs typeface="Calibri"/>
              </a:rPr>
              <a:t>probleminin çözümüne yönelik</a:t>
            </a:r>
            <a:r>
              <a:rPr dirty="0" sz="2200" spc="8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514743"/>
                </a:solidFill>
                <a:latin typeface="Calibri"/>
                <a:cs typeface="Calibri"/>
              </a:rPr>
              <a:t>araştırma: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>
              <a:latin typeface="Times New Roman"/>
              <a:cs typeface="Times New Roman"/>
            </a:endParaRPr>
          </a:p>
          <a:p>
            <a:pPr marL="138430">
              <a:lnSpc>
                <a:spcPct val="100000"/>
              </a:lnSpc>
            </a:pP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Tasarlanacak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ürün ile ilgili daha önceden yapılmış</a:t>
            </a:r>
            <a:r>
              <a:rPr dirty="0" sz="2000" spc="3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</a:t>
            </a:r>
            <a:endParaRPr sz="2000">
              <a:latin typeface="Calibri"/>
              <a:cs typeface="Calibri"/>
            </a:endParaRPr>
          </a:p>
          <a:p>
            <a:pPr marL="138430" marR="776605">
              <a:lnSpc>
                <a:spcPct val="125000"/>
              </a:lnSpc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kullanılan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benzer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ürünler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var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mı, araştırmalıyız. 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Tasarlanacak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ürün açısından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benzer</a:t>
            </a:r>
            <a:r>
              <a:rPr dirty="0" sz="2000" spc="2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ürünleri;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425450" indent="-287020">
              <a:lnSpc>
                <a:spcPct val="100000"/>
              </a:lnSpc>
              <a:buFont typeface="Arial"/>
              <a:buChar char="•"/>
              <a:tabLst>
                <a:tab pos="424815" algn="l"/>
                <a:tab pos="425450" algn="l"/>
              </a:tabLst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Hangi kısmı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benzerlik</a:t>
            </a:r>
            <a:r>
              <a:rPr dirty="0" sz="2000" spc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gösteriyor?</a:t>
            </a:r>
            <a:endParaRPr sz="2000">
              <a:latin typeface="Calibri"/>
              <a:cs typeface="Calibri"/>
            </a:endParaRPr>
          </a:p>
          <a:p>
            <a:pPr marL="425450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24815" algn="l"/>
                <a:tab pos="425450" algn="l"/>
              </a:tabLst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Nasıl</a:t>
            </a:r>
            <a:r>
              <a:rPr dirty="0" sz="2000" spc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çalışıyor?</a:t>
            </a:r>
            <a:endParaRPr sz="2000">
              <a:latin typeface="Calibri"/>
              <a:cs typeface="Calibri"/>
            </a:endParaRPr>
          </a:p>
          <a:p>
            <a:pPr marL="425450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24815" algn="l"/>
                <a:tab pos="425450" algn="l"/>
              </a:tabLst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Nasıl</a:t>
            </a:r>
            <a:r>
              <a:rPr dirty="0" sz="2000" spc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üretilmiş?</a:t>
            </a:r>
            <a:endParaRPr sz="2000">
              <a:latin typeface="Calibri"/>
              <a:cs typeface="Calibri"/>
            </a:endParaRPr>
          </a:p>
          <a:p>
            <a:pPr marL="425450" indent="-28702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424815" algn="l"/>
                <a:tab pos="425450" algn="l"/>
              </a:tabLst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Üretiminde hangi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malzemeler</a:t>
            </a:r>
            <a:r>
              <a:rPr dirty="0" sz="2000" spc="1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kullanılmış?</a:t>
            </a:r>
            <a:endParaRPr sz="2000">
              <a:latin typeface="Calibri"/>
              <a:cs typeface="Calibri"/>
            </a:endParaRPr>
          </a:p>
          <a:p>
            <a:pPr marL="425450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24815" algn="l"/>
                <a:tab pos="425450" algn="l"/>
              </a:tabLst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Boyutları kullanıma uygun</a:t>
            </a:r>
            <a:r>
              <a:rPr dirty="0" sz="2000" spc="-5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mu?</a:t>
            </a:r>
            <a:endParaRPr sz="2000">
              <a:latin typeface="Calibri"/>
              <a:cs typeface="Calibri"/>
            </a:endParaRPr>
          </a:p>
          <a:p>
            <a:pPr marL="425450" marR="706120" indent="-287020">
              <a:lnSpc>
                <a:spcPts val="3000"/>
              </a:lnSpc>
              <a:spcBef>
                <a:spcPts val="200"/>
              </a:spcBef>
              <a:buFont typeface="Arial"/>
              <a:buChar char="•"/>
              <a:tabLst>
                <a:tab pos="424815" algn="l"/>
                <a:tab pos="425450" algn="l"/>
              </a:tabLst>
            </a:pP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Taşınıyor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mu? vb.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soruları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cevaplayarak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analiz 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edip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incelemeliyiz.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06178" y="5280914"/>
            <a:ext cx="2102104" cy="15770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1131316"/>
            <a:ext cx="1546199" cy="15736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406290" y="12465"/>
            <a:ext cx="1776125" cy="11721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49371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Özgün Ürünümü</a:t>
            </a:r>
            <a:r>
              <a:rPr dirty="0" spc="25"/>
              <a:t> </a:t>
            </a:r>
            <a:r>
              <a:rPr dirty="0" spc="-30"/>
              <a:t>Tasarl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yorum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6233" y="1636013"/>
            <a:ext cx="6062345" cy="3871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30" b="1">
                <a:solidFill>
                  <a:srgbClr val="514743"/>
                </a:solidFill>
                <a:latin typeface="Calibri"/>
                <a:cs typeface="Calibri"/>
              </a:rPr>
              <a:t>Tasarım </a:t>
            </a:r>
            <a:r>
              <a:rPr dirty="0" sz="2200" spc="-5" b="1">
                <a:solidFill>
                  <a:srgbClr val="514743"/>
                </a:solidFill>
                <a:latin typeface="Calibri"/>
                <a:cs typeface="Calibri"/>
              </a:rPr>
              <a:t>planı</a:t>
            </a:r>
            <a:r>
              <a:rPr dirty="0" sz="2200" spc="3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200" spc="-5" b="1">
                <a:solidFill>
                  <a:srgbClr val="514743"/>
                </a:solidFill>
                <a:latin typeface="Calibri"/>
                <a:cs typeface="Calibri"/>
              </a:rPr>
              <a:t>hazırlama: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Times New Roman"/>
              <a:cs typeface="Times New Roman"/>
            </a:endParaRPr>
          </a:p>
          <a:p>
            <a:pPr marL="59690" marR="5080">
              <a:lnSpc>
                <a:spcPct val="133500"/>
              </a:lnSpc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Kullanıcı, malzeme,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uygulama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çevresel faktörler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dikkate 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alınarak</a:t>
            </a:r>
            <a:r>
              <a:rPr dirty="0" sz="2000" spc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;</a:t>
            </a:r>
            <a:endParaRPr sz="2000">
              <a:latin typeface="Calibri"/>
              <a:cs typeface="Calibri"/>
            </a:endParaRPr>
          </a:p>
          <a:p>
            <a:pPr marL="346710" marR="422275" indent="-287020">
              <a:lnSpc>
                <a:spcPct val="133500"/>
              </a:lnSpc>
              <a:spcBef>
                <a:spcPts val="1190"/>
              </a:spcBef>
              <a:buFont typeface="Arial"/>
              <a:buChar char="•"/>
              <a:tabLst>
                <a:tab pos="346075" algn="l"/>
                <a:tab pos="347345" algn="l"/>
              </a:tabLst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Problemin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çözümüne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yönelik çözüm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önerilerinin 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arasından öğretmen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rehberliğinde belirlenenlerden  birinin taslak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öneriye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dönüştürülmesi,</a:t>
            </a:r>
            <a:endParaRPr sz="2000">
              <a:latin typeface="Calibri"/>
              <a:cs typeface="Calibri"/>
            </a:endParaRPr>
          </a:p>
          <a:p>
            <a:pPr marL="346710" marR="690880" indent="-287020">
              <a:lnSpc>
                <a:spcPct val="133500"/>
              </a:lnSpc>
              <a:spcBef>
                <a:spcPts val="1190"/>
              </a:spcBef>
              <a:buFont typeface="Arial"/>
              <a:buChar char="•"/>
              <a:tabLst>
                <a:tab pos="346075" algn="l"/>
                <a:tab pos="347345" algn="l"/>
              </a:tabLst>
            </a:pP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Tasarıma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uygun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araç-gereç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malzemelere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karar  verilmelidir.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71131" y="4639155"/>
            <a:ext cx="3886454" cy="2187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930006" y="1624457"/>
            <a:ext cx="3113404" cy="2902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1149350"/>
            <a:ext cx="1562338" cy="14773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406290" y="12465"/>
            <a:ext cx="1776125" cy="11721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374381" y="5287865"/>
            <a:ext cx="1209513" cy="11337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49371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Özgün Ürünümü</a:t>
            </a:r>
            <a:r>
              <a:rPr dirty="0" spc="25"/>
              <a:t> </a:t>
            </a:r>
            <a:r>
              <a:rPr dirty="0" spc="-30"/>
              <a:t>Tasarl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yorum</a:t>
            </a:r>
          </a:p>
        </p:txBody>
      </p:sp>
      <p:sp>
        <p:nvSpPr>
          <p:cNvPr id="3" name="object 3"/>
          <p:cNvSpPr/>
          <p:nvPr/>
        </p:nvSpPr>
        <p:spPr>
          <a:xfrm>
            <a:off x="7865744" y="4609756"/>
            <a:ext cx="3443224" cy="1931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24763" y="4261802"/>
            <a:ext cx="6096000" cy="2400935"/>
          </a:xfrm>
          <a:prstGeom prst="rect">
            <a:avLst/>
          </a:prstGeom>
          <a:solidFill>
            <a:srgbClr val="FFFFF3"/>
          </a:solidFill>
          <a:ln w="28575">
            <a:solidFill>
              <a:srgbClr val="FF0000"/>
            </a:solidFill>
          </a:ln>
        </p:spPr>
        <p:txBody>
          <a:bodyPr wrap="square" lIns="0" tIns="6985" rIns="0" bIns="0" rtlCol="0" vert="horz">
            <a:spAutoFit/>
          </a:bodyPr>
          <a:lstStyle/>
          <a:p>
            <a:pPr marL="91440" marR="234950">
              <a:lnSpc>
                <a:spcPct val="125000"/>
              </a:lnSpc>
              <a:spcBef>
                <a:spcPts val="55"/>
              </a:spcBef>
            </a:pPr>
            <a:r>
              <a:rPr dirty="0" sz="1800" spc="-5" b="1">
                <a:solidFill>
                  <a:srgbClr val="514743"/>
                </a:solidFill>
                <a:latin typeface="Calibri"/>
                <a:cs typeface="Calibri"/>
              </a:rPr>
              <a:t>Model: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Aslını temsilen 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yapılan,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bazı 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özelliklerini anlatan,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üç  boyutlu tipik ve 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küçük mamul 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parçalarına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verilen isim. 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Model 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aslıyla 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aynı </a:t>
            </a:r>
            <a:r>
              <a:rPr dirty="0" sz="1800" spc="-15">
                <a:solidFill>
                  <a:srgbClr val="514743"/>
                </a:solidFill>
                <a:latin typeface="Calibri"/>
                <a:cs typeface="Calibri"/>
              </a:rPr>
              <a:t>boyutta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olabileceği gibi, aslının küçültülmüşü </a:t>
            </a:r>
            <a:r>
              <a:rPr dirty="0" sz="1800" spc="-15">
                <a:solidFill>
                  <a:srgbClr val="514743"/>
                </a:solidFill>
                <a:latin typeface="Calibri"/>
                <a:cs typeface="Calibri"/>
              </a:rPr>
              <a:t>ya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da  büyütülmüşü de </a:t>
            </a:r>
            <a:r>
              <a:rPr dirty="0" sz="1800" spc="-25">
                <a:solidFill>
                  <a:srgbClr val="514743"/>
                </a:solidFill>
                <a:latin typeface="Calibri"/>
                <a:cs typeface="Calibri"/>
              </a:rPr>
              <a:t>olabilir.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Örneğin; </a:t>
            </a:r>
            <a:r>
              <a:rPr dirty="0" sz="1800">
                <a:solidFill>
                  <a:srgbClr val="514743"/>
                </a:solidFill>
                <a:latin typeface="Calibri"/>
                <a:cs typeface="Calibri"/>
              </a:rPr>
              <a:t>model</a:t>
            </a:r>
            <a:r>
              <a:rPr dirty="0" sz="1800" spc="8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uçak.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dirty="0" sz="1800" spc="-5" b="1">
                <a:solidFill>
                  <a:srgbClr val="514743"/>
                </a:solidFill>
                <a:latin typeface="Calibri"/>
                <a:cs typeface="Calibri"/>
              </a:rPr>
              <a:t>Prototip: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Herhangi bir ürünün 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üretim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aşamasından</a:t>
            </a:r>
            <a:r>
              <a:rPr dirty="0" sz="1800" spc="3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önce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540"/>
              </a:spcBef>
            </a:pP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üretilmiş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olan 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ilk </a:t>
            </a:r>
            <a:r>
              <a:rPr dirty="0" sz="1800" spc="-25">
                <a:solidFill>
                  <a:srgbClr val="514743"/>
                </a:solidFill>
                <a:latin typeface="Calibri"/>
                <a:cs typeface="Calibri"/>
              </a:rPr>
              <a:t>örneğidir. </a:t>
            </a:r>
            <a:r>
              <a:rPr dirty="0" sz="1800" spc="-5">
                <a:solidFill>
                  <a:srgbClr val="514743"/>
                </a:solidFill>
                <a:latin typeface="Calibri"/>
                <a:cs typeface="Calibri"/>
              </a:rPr>
              <a:t>Örneğin; 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ilk yerli otomobil</a:t>
            </a:r>
            <a:r>
              <a:rPr dirty="0" sz="1800" spc="20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14743"/>
                </a:solidFill>
                <a:latin typeface="Calibri"/>
                <a:cs typeface="Calibri"/>
              </a:rPr>
              <a:t>prototipi.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2083" y="1512519"/>
            <a:ext cx="5253990" cy="24110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30" b="1">
                <a:solidFill>
                  <a:srgbClr val="514743"/>
                </a:solidFill>
                <a:latin typeface="Calibri"/>
                <a:cs typeface="Calibri"/>
              </a:rPr>
              <a:t>Tasarım </a:t>
            </a:r>
            <a:r>
              <a:rPr dirty="0" sz="2200" spc="-10" b="1">
                <a:solidFill>
                  <a:srgbClr val="514743"/>
                </a:solidFill>
                <a:latin typeface="Calibri"/>
                <a:cs typeface="Calibri"/>
              </a:rPr>
              <a:t>modelini </a:t>
            </a:r>
            <a:r>
              <a:rPr dirty="0" sz="2200" spc="-25" b="1">
                <a:solidFill>
                  <a:srgbClr val="514743"/>
                </a:solidFill>
                <a:latin typeface="Calibri"/>
                <a:cs typeface="Calibri"/>
              </a:rPr>
              <a:t>veya </a:t>
            </a:r>
            <a:r>
              <a:rPr dirty="0" sz="2200" spc="-15" b="1">
                <a:solidFill>
                  <a:srgbClr val="514743"/>
                </a:solidFill>
                <a:latin typeface="Calibri"/>
                <a:cs typeface="Calibri"/>
              </a:rPr>
              <a:t>prototipini</a:t>
            </a:r>
            <a:r>
              <a:rPr dirty="0" sz="2200" spc="15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514743"/>
                </a:solidFill>
                <a:latin typeface="Calibri"/>
                <a:cs typeface="Calibri"/>
              </a:rPr>
              <a:t>oluşturma:</a:t>
            </a:r>
            <a:endParaRPr sz="2200">
              <a:latin typeface="Calibri"/>
              <a:cs typeface="Calibri"/>
            </a:endParaRPr>
          </a:p>
          <a:p>
            <a:pPr marL="59690" marR="5080">
              <a:lnSpc>
                <a:spcPct val="125000"/>
              </a:lnSpc>
              <a:spcBef>
                <a:spcPts val="1140"/>
              </a:spcBef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Uygulama aşamasında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gerekli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güvenlik önlemleri 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alınarak;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tasarımın çözümüne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yönelik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maket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veya 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çizim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yapılarak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görselleştirilmelidir.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Daha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sonra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da 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uygun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araç-gereç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malzemeler temin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edilerek  tasarımın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modeli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yahut prototipi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oluşturulmalıdır.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75879" y="1510283"/>
            <a:ext cx="2822955" cy="27287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1014222"/>
            <a:ext cx="1552083" cy="1461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406290" y="12465"/>
            <a:ext cx="1776125" cy="11721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pc</dc:creator>
  <dc:title>Bilişim teknolojileri ve yazılım dersi öğretim programı</dc:title>
  <dcterms:created xsi:type="dcterms:W3CDTF">2018-07-10T12:53:25Z</dcterms:created>
  <dcterms:modified xsi:type="dcterms:W3CDTF">2018-07-10T12:53:25Z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2018-07-10T00:00:00Z</vt:filetime>
  </property>
</Properties>
</file>